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976562"/>
            <a:ext cx="47434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8370" y="368868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8370" y="537321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9508" y="537321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4342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67408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584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8670" y="3073676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6586" y="3062101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4834" y="3062101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0484" y="3062101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4560" y="3062101"/>
            <a:ext cx="100811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49812" y="5733256"/>
            <a:ext cx="552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2232" y="5733256"/>
            <a:ext cx="552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0951" y="5733256"/>
            <a:ext cx="552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07543" y="5733256"/>
            <a:ext cx="552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67836" y="5733256"/>
            <a:ext cx="55291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