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2933700"/>
            <a:ext cx="47910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108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437112"/>
            <a:ext cx="1008112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108443"/>
            <a:ext cx="158417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5536" y="4437112"/>
            <a:ext cx="1008112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5536" y="5108444"/>
            <a:ext cx="2598976" cy="412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3980" y="3784630"/>
            <a:ext cx="391768" cy="374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2390" y="3784630"/>
            <a:ext cx="391768" cy="374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1079" y="3784630"/>
            <a:ext cx="391768" cy="374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5709" y="3784630"/>
            <a:ext cx="391768" cy="374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81935"/>
            <a:ext cx="5400600" cy="453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1050" y="3784630"/>
            <a:ext cx="356153" cy="374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9079" y="5373216"/>
            <a:ext cx="356153" cy="374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2026-01-31T04:59:24Z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