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081337"/>
            <a:ext cx="45720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52637"/>
            <a:ext cx="114395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908" y="3724711"/>
            <a:ext cx="685800" cy="38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4188" y="3776465"/>
            <a:ext cx="81915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8291" y="3700265"/>
            <a:ext cx="81915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7223" y="4231970"/>
            <a:ext cx="619125" cy="428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5607" y="4298217"/>
            <a:ext cx="1000125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5397" y="4251020"/>
            <a:ext cx="9144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132856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2898" y="2126029"/>
            <a:ext cx="85725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4893" y="2132856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3055756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4318" y="3122349"/>
            <a:ext cx="164782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009921"/>
            <a:ext cx="1647825" cy="847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71865" y="572215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3800" y="5722155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4885"/>
            <a:ext cx="115633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0243" y="267686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7807" y="319772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6864" y="5350618"/>
            <a:ext cx="1231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3846" y="5443215"/>
            <a:ext cx="1231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1381" y="5443215"/>
            <a:ext cx="14591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8358" y="6114547"/>
            <a:ext cx="3663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81250"/>
            <a:ext cx="115824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111252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