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2967037"/>
            <a:ext cx="44481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50620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7702" y="414908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669941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7702" y="4669941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4533" y="6163075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7" y="133219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5204" y="1841483"/>
            <a:ext cx="8883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6521" y="1864633"/>
            <a:ext cx="27074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5" y="414908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3768" y="5202376"/>
            <a:ext cx="8652632" cy="458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