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200" y="3157537"/>
            <a:ext cx="4419600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9077"/>
            <a:ext cx="1154430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6525344"/>
            <a:ext cx="432048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7372" y="2996952"/>
            <a:ext cx="1647825" cy="847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2985318"/>
            <a:ext cx="1647825" cy="847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9832" y="3839274"/>
            <a:ext cx="3276600" cy="885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12336" y="5567421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29561" y="5567421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755263" y="5567421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16103" y="6076707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13946" y="6076707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88707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708920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41726" y="2708920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31762" y="2708920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36470" y="2708920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3689821"/>
            <a:ext cx="809625" cy="4857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3688" y="3732683"/>
            <a:ext cx="800100" cy="4000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614810" y="5301649"/>
            <a:ext cx="59275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63529" y="5301649"/>
            <a:ext cx="59275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42800" y="5301649"/>
            <a:ext cx="59275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760967" y="5301649"/>
            <a:ext cx="59275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867559" y="5301649"/>
            <a:ext cx="59275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2452687"/>
            <a:ext cx="9772650" cy="19526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19536" y="3892239"/>
            <a:ext cx="35283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84032" y="3892239"/>
            <a:ext cx="8926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48498" y="3892239"/>
            <a:ext cx="193999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09700"/>
            <a:ext cx="1150620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899236"/>
            <a:ext cx="59275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57047" y="2899236"/>
            <a:ext cx="59275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97158" y="3987257"/>
            <a:ext cx="174265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2026-02-02T07:57:37Z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