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2" y="2995612"/>
            <a:ext cx="44100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09725"/>
            <a:ext cx="114776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780928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101" y="3322267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49267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73412" y="426997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7850"/>
            <a:ext cx="114966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075416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7169" y="3596276"/>
            <a:ext cx="10985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1311" y="3596276"/>
            <a:ext cx="10985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010" y="4098217"/>
            <a:ext cx="10985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4091875"/>
            <a:ext cx="10985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589142"/>
            <a:ext cx="10985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59" y="4102943"/>
            <a:ext cx="11334750" cy="2638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6899" y="3102893"/>
            <a:ext cx="2466975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0782" y="3102893"/>
            <a:ext cx="2466975" cy="885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33669" y="5737502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21901" y="5760652"/>
            <a:ext cx="9351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80443" y="5760651"/>
            <a:ext cx="9351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15703" y="5760651"/>
            <a:ext cx="20230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41630" y="6273941"/>
            <a:ext cx="33682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28787"/>
            <a:ext cx="112776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933056"/>
            <a:ext cx="9351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2251" y="4812732"/>
            <a:ext cx="935100" cy="128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2026-02-02T08:00:52Z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