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1789" autoAdjust="0"/>
  </p:normalViewPr>
  <p:slideViewPr>
    <p:cSldViewPr showGuides="1">
      <p:cViewPr varScale="1">
        <p:scale>
          <a:sx n="80" d="100"/>
          <a:sy n="80" d="100"/>
        </p:scale>
        <p:origin x="1242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387" y="2971800"/>
            <a:ext cx="44672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62175"/>
            <a:ext cx="1142047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009112" cy="59971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4313" y="1340769"/>
            <a:ext cx="9250399" cy="550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5216" cy="55632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952" y="2300936"/>
            <a:ext cx="10416480" cy="4469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2026-02-02T08:29:58Z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