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4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8700" y="3124200"/>
            <a:ext cx="2514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87150" cy="462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1158" y="3368717"/>
            <a:ext cx="1647825" cy="84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4281458"/>
            <a:ext cx="1647825" cy="847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5151000"/>
            <a:ext cx="1647825" cy="847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6080" y="2875409"/>
            <a:ext cx="704850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36360" y="2832546"/>
            <a:ext cx="666750" cy="4953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79235" y="3549691"/>
            <a:ext cx="523875" cy="4857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88710" y="4395853"/>
            <a:ext cx="78105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062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852936"/>
            <a:ext cx="26642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3408520"/>
            <a:ext cx="19442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40217" y="4869160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71446" y="4822861"/>
            <a:ext cx="4552745" cy="1183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5900"/>
            <a:ext cx="11401425" cy="3886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5157192"/>
            <a:ext cx="2880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3429000"/>
            <a:ext cx="864096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01927" y="3429000"/>
            <a:ext cx="785961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70192" y="3672433"/>
            <a:ext cx="35223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70192" y="4129633"/>
            <a:ext cx="1866168" cy="3890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98892" y="4558258"/>
            <a:ext cx="1053492" cy="3890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195512"/>
            <a:ext cx="11563350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060848"/>
            <a:ext cx="1065718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3289659"/>
            <a:ext cx="4032448" cy="4273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44272" y="3289659"/>
            <a:ext cx="3240038" cy="4273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9522" y="3708759"/>
            <a:ext cx="972022" cy="4273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05522" y="3791500"/>
            <a:ext cx="4230638" cy="3463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82347" y="3791500"/>
            <a:ext cx="3495328" cy="3463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7597" y="4201075"/>
            <a:ext cx="1421979" cy="3463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2026-02-02T07:49:34Z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