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037" y="3124200"/>
            <a:ext cx="24479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81125"/>
            <a:ext cx="115252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901794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71" y="3784867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519" y="3759311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396" y="2890554"/>
            <a:ext cx="857250" cy="885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0846" y="3955114"/>
            <a:ext cx="495300" cy="447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6058" y="4850921"/>
            <a:ext cx="542925" cy="352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642" y="4626422"/>
            <a:ext cx="1647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57412"/>
            <a:ext cx="111061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780928"/>
            <a:ext cx="2638425" cy="1990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2795215"/>
            <a:ext cx="2771775" cy="1962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4061" y="2690511"/>
            <a:ext cx="28575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19262"/>
            <a:ext cx="114681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887661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5255" y="2922385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7786" y="3732613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60728" y="3732613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4177684"/>
            <a:ext cx="4538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610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636912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5445224"/>
            <a:ext cx="11115675" cy="1019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9045"/>
          <a:stretch/>
        </p:blipFill>
        <p:spPr>
          <a:xfrm>
            <a:off x="1076325" y="6093296"/>
            <a:ext cx="11115675" cy="75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