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2943225"/>
            <a:ext cx="44767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53340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63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66912"/>
            <a:ext cx="105632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09762"/>
            <a:ext cx="107918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4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4975"/>
            <a:ext cx="114395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2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3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