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2986087"/>
            <a:ext cx="44481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3068"/>
            <a:ext cx="1150620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5" y="400506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657" y="520883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7045" y="520883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8604" y="520883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589240"/>
            <a:ext cx="11477625" cy="109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268760"/>
            <a:ext cx="14685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723" y="1870644"/>
            <a:ext cx="91556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112" y="3872623"/>
            <a:ext cx="9155685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723" y="6164851"/>
            <a:ext cx="91556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44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757328"/>
            <a:ext cx="2016224" cy="322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264" y="4370786"/>
            <a:ext cx="2809415" cy="322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4365" y="5644001"/>
            <a:ext cx="9646171" cy="161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6825"/>
            <a:ext cx="114395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905257"/>
            <a:ext cx="80648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205" y="2530290"/>
            <a:ext cx="19113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8135" y="3849803"/>
            <a:ext cx="7884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1234" y="4440112"/>
            <a:ext cx="7884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3244" y="5065145"/>
            <a:ext cx="7884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7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871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5" y="142991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791131"/>
            <a:ext cx="10513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1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