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2290762"/>
            <a:ext cx="11449050" cy="2276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b="2947"/>
          <a:stretch/>
        </p:blipFill>
        <p:spPr>
          <a:xfrm>
            <a:off x="371475" y="2281237"/>
            <a:ext cx="11449050" cy="222788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3933056"/>
            <a:ext cx="714375" cy="4857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41949" y="3984439"/>
            <a:ext cx="933450" cy="4953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56440" y="3942239"/>
            <a:ext cx="1276350" cy="514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14462"/>
            <a:ext cx="11582400" cy="4029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2782" y="2204864"/>
            <a:ext cx="1647825" cy="847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08368" y="2204864"/>
            <a:ext cx="1647825" cy="8477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69180" y="3127764"/>
            <a:ext cx="857250" cy="8858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68208" y="3127764"/>
            <a:ext cx="857250" cy="885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99456" y="4869160"/>
            <a:ext cx="28083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29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257300"/>
            <a:ext cx="11468100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3967781"/>
            <a:ext cx="115212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15710" y="3967781"/>
            <a:ext cx="115212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82738" y="4511791"/>
            <a:ext cx="268567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88257" y="5021076"/>
            <a:ext cx="172396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2084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590675"/>
            <a:ext cx="11525250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2132856"/>
            <a:ext cx="91061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0518" y="2132856"/>
            <a:ext cx="91061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02062" y="2132856"/>
            <a:ext cx="91061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14315" y="2700016"/>
            <a:ext cx="91061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874261" y="3663004"/>
            <a:ext cx="91061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962544" y="3663004"/>
            <a:ext cx="196793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55557" y="4195439"/>
            <a:ext cx="15744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353399" y="4195439"/>
            <a:ext cx="239306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309521" y="4762599"/>
            <a:ext cx="324526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130844" y="4762599"/>
            <a:ext cx="209768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0726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2026-02-02T07:40:27Z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