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862" y="2947987"/>
            <a:ext cx="44862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47339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0776"/>
            <a:ext cx="112395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1822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108" y="3212976"/>
            <a:ext cx="973455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204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20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681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8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28750"/>
            <a:ext cx="114585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48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2026-02-02T08:09:02Z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