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2943225"/>
            <a:ext cx="45243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38325"/>
            <a:ext cx="113823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06084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90637"/>
            <a:ext cx="1134427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2967" y="2894794"/>
            <a:ext cx="40386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00111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1080" y="1400111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7394" y="1886247"/>
            <a:ext cx="8586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4761" y="2372383"/>
            <a:ext cx="8586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5496" y="4797152"/>
            <a:ext cx="11068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2671" y="5306437"/>
            <a:ext cx="11068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62125"/>
            <a:ext cx="115252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3674" y="2628227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0176" y="3858710"/>
            <a:ext cx="443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6704" y="3858710"/>
            <a:ext cx="443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0176" y="4437444"/>
            <a:ext cx="443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6704" y="4437444"/>
            <a:ext cx="443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21413" y="3858710"/>
            <a:ext cx="1584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70132" y="3858710"/>
            <a:ext cx="1584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18851" y="3880523"/>
            <a:ext cx="40937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21413" y="4530041"/>
            <a:ext cx="1584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70132" y="4530041"/>
            <a:ext cx="1584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18851" y="4551854"/>
            <a:ext cx="40937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