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7" y="3157537"/>
            <a:ext cx="11906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2062"/>
            <a:ext cx="115633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9275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966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710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7014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0310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2487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1059" y="41172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7809" y="4618851"/>
            <a:ext cx="1782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7998" y="4653631"/>
            <a:ext cx="11669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56725" y="5123307"/>
            <a:ext cx="2521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72425" y="5113167"/>
            <a:ext cx="1813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76425"/>
            <a:ext cx="111823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3678" y="3823765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5688" y="4263603"/>
            <a:ext cx="12916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9130" y="4327821"/>
            <a:ext cx="2232579" cy="36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5435" y="2780928"/>
            <a:ext cx="329565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33634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8212" y="433634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6283" y="4336342"/>
            <a:ext cx="529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060" y="4857203"/>
            <a:ext cx="529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9771" y="4857203"/>
            <a:ext cx="17043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71637"/>
            <a:ext cx="115443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2314" y="263056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2630568"/>
            <a:ext cx="645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6623" y="3139854"/>
            <a:ext cx="645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916" y="4112128"/>
            <a:ext cx="40792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174" y="4632988"/>
            <a:ext cx="22005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