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3109912"/>
            <a:ext cx="4410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38337"/>
            <a:ext cx="114204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01008"/>
            <a:ext cx="4381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5207" y="3515144"/>
            <a:ext cx="38100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142" y="3515144"/>
            <a:ext cx="72390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2707" y="3925656"/>
            <a:ext cx="857250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1281" y="3983919"/>
            <a:ext cx="342900" cy="400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76120" y="4412641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487150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588046"/>
            <a:ext cx="1647825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138" y="2588046"/>
            <a:ext cx="1647825" cy="847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161" y="3467722"/>
            <a:ext cx="1647825" cy="84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9391" y="3467722"/>
            <a:ext cx="1647825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698" y="4335824"/>
            <a:ext cx="16478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68865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170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0526" y="4203168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52625"/>
            <a:ext cx="115157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67781"/>
            <a:ext cx="3816424" cy="374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42343"/>
            <a:ext cx="3816424" cy="374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47800"/>
            <a:ext cx="11410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1470" y="3917807"/>
            <a:ext cx="59591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8417" y="4461817"/>
            <a:ext cx="44318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4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