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667000"/>
            <a:ext cx="113919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00237"/>
            <a:ext cx="114585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195380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3911" y="4195380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9156" y="4195380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2609" y="4774114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3049" y="4774114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65991" y="4774114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33525"/>
            <a:ext cx="114871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330" y="2397738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418193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449" y="4442025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6218" y="2397738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480" y="3418193"/>
            <a:ext cx="8572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933056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4662269"/>
            <a:ext cx="13602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5636655"/>
            <a:ext cx="15762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214562"/>
            <a:ext cx="108585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895773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9176" y="3895773"/>
            <a:ext cx="4493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