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943225"/>
            <a:ext cx="44577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62112"/>
            <a:ext cx="114109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86756"/>
            <a:ext cx="9937104" cy="45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8695" y="4708557"/>
            <a:ext cx="2399193" cy="429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9" y="4708557"/>
            <a:ext cx="1584176" cy="429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2062"/>
            <a:ext cx="11458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712" y="5301208"/>
            <a:ext cx="8681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846943"/>
            <a:ext cx="6858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4498" y="2882330"/>
            <a:ext cx="647700" cy="504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0534" y="2906912"/>
            <a:ext cx="628650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1321" y="2890574"/>
            <a:ext cx="619125" cy="495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65916" y="339939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76039" y="3858915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264" y="3831441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9155" y="4325227"/>
            <a:ext cx="7549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75968" y="4354676"/>
            <a:ext cx="754915" cy="402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16431" y="4830856"/>
            <a:ext cx="1373604" cy="428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30954" y="4807706"/>
            <a:ext cx="854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05273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6165304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5" y="1960574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5" y="2446711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5" y="2909697"/>
            <a:ext cx="7908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48691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4120" y="578431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8362"/>
            <a:ext cx="114871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8498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160" y="4222533"/>
            <a:ext cx="21225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