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576512"/>
            <a:ext cx="4467225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300022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5159" y="2658837"/>
            <a:ext cx="47728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3" y="3050982"/>
            <a:ext cx="477287" cy="45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5158" y="3908290"/>
            <a:ext cx="477287" cy="500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1007" y="4293096"/>
            <a:ext cx="477287" cy="428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6035" y="6038649"/>
            <a:ext cx="14264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02218" y="6038649"/>
            <a:ext cx="1167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3069" y="6048781"/>
            <a:ext cx="14372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5347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93289"/>
            <a:ext cx="477287" cy="428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9364" y="5098535"/>
            <a:ext cx="477287" cy="428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71625"/>
            <a:ext cx="114966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652"/>
          <a:stretch/>
        </p:blipFill>
        <p:spPr>
          <a:xfrm>
            <a:off x="793998" y="2348881"/>
            <a:ext cx="11050339" cy="18930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548"/>
          <a:stretch/>
        </p:blipFill>
        <p:spPr>
          <a:xfrm>
            <a:off x="782987" y="4241948"/>
            <a:ext cx="11289677" cy="11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2026-02-02T08:04:03Z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