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8" d="100"/>
          <a:sy n="58" d="100"/>
        </p:scale>
        <p:origin x="78" y="10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450" y="3019425"/>
            <a:ext cx="72771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A221A-A672-A6B5-B08A-8703D41EF2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04" y="742988"/>
            <a:ext cx="10363200" cy="11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800E25-16E0-DC58-6DC7-034E2313A3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004" y="1983002"/>
            <a:ext cx="6477000" cy="242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F8966AF-A800-7A5F-3D52-AC24F210E9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391" y="4167157"/>
            <a:ext cx="10363200" cy="2766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4B0EBB-5252-AAF5-AE73-7DEA0B32B476}"/>
              </a:ext>
            </a:extLst>
          </p:cNvPr>
          <p:cNvSpPr/>
          <p:nvPr/>
        </p:nvSpPr>
        <p:spPr bwMode="auto">
          <a:xfrm>
            <a:off x="1322400" y="4378555"/>
            <a:ext cx="3961904" cy="562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17B914-EA54-4913-1D2C-EDAD90869A0F}"/>
              </a:ext>
            </a:extLst>
          </p:cNvPr>
          <p:cNvSpPr/>
          <p:nvPr/>
        </p:nvSpPr>
        <p:spPr bwMode="auto">
          <a:xfrm>
            <a:off x="1343391" y="5243013"/>
            <a:ext cx="9361121" cy="159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76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221E6-1E3A-41B2-2C1C-436B4B24C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74066"/>
            <a:ext cx="9456420" cy="357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A7F4C4-167B-7D61-A9D5-7107C1D2C40A}"/>
              </a:ext>
            </a:extLst>
          </p:cNvPr>
          <p:cNvSpPr/>
          <p:nvPr/>
        </p:nvSpPr>
        <p:spPr bwMode="auto">
          <a:xfrm>
            <a:off x="6023992" y="3538589"/>
            <a:ext cx="720080" cy="61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A3BC8C0-7220-685E-6B01-8A23009875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76" y="4348037"/>
            <a:ext cx="7124700" cy="232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32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2F764-F2A4-B2B4-A1AA-A6CD62C3E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10" y="764706"/>
            <a:ext cx="7812405" cy="278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4781E94-91FA-1F10-2086-D2FC1DBC77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450" y="3540093"/>
            <a:ext cx="7161371" cy="253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EDB4B11-8EC1-153B-8234-6B3CE8F4A8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029" b="3078"/>
          <a:stretch/>
        </p:blipFill>
        <p:spPr>
          <a:xfrm>
            <a:off x="1356201" y="5877272"/>
            <a:ext cx="185948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EDB4B11-8EC1-153B-8234-6B3CE8F4A8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4" r="47805" b="6521"/>
          <a:stretch/>
        </p:blipFill>
        <p:spPr>
          <a:xfrm>
            <a:off x="3503712" y="5877272"/>
            <a:ext cx="1872208" cy="6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EDB4B11-8EC1-153B-8234-6B3CE8F4A8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04" t="1" r="13772" b="-94"/>
          <a:stretch/>
        </p:blipFill>
        <p:spPr>
          <a:xfrm>
            <a:off x="5591587" y="5899229"/>
            <a:ext cx="2160240" cy="74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FA21DB-53BC-0ABB-D05E-CACBAE624BBF}"/>
              </a:ext>
            </a:extLst>
          </p:cNvPr>
          <p:cNvSpPr/>
          <p:nvPr/>
        </p:nvSpPr>
        <p:spPr bwMode="auto">
          <a:xfrm>
            <a:off x="1890702" y="6042277"/>
            <a:ext cx="813015" cy="5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FA21DB-53BC-0ABB-D05E-CACBAE624BBF}"/>
              </a:ext>
            </a:extLst>
          </p:cNvPr>
          <p:cNvSpPr/>
          <p:nvPr/>
        </p:nvSpPr>
        <p:spPr bwMode="auto">
          <a:xfrm>
            <a:off x="4088724" y="6058548"/>
            <a:ext cx="813015" cy="52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FA21DB-53BC-0ABB-D05E-CACBAE624BBF}"/>
              </a:ext>
            </a:extLst>
          </p:cNvPr>
          <p:cNvSpPr/>
          <p:nvPr/>
        </p:nvSpPr>
        <p:spPr bwMode="auto">
          <a:xfrm>
            <a:off x="6150855" y="6113373"/>
            <a:ext cx="1126790" cy="4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2AAB1-A17C-22E7-A2AB-A1CB569F1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1D48A-4401-977E-AC33-46CFCC2A61AE}"/>
              </a:ext>
            </a:extLst>
          </p:cNvPr>
          <p:cNvSpPr/>
          <p:nvPr/>
        </p:nvSpPr>
        <p:spPr bwMode="auto">
          <a:xfrm>
            <a:off x="1127448" y="1340768"/>
            <a:ext cx="402075" cy="46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4B19D9-A874-1785-3DEA-5B8D78BFEFB3}"/>
              </a:ext>
            </a:extLst>
          </p:cNvPr>
          <p:cNvSpPr/>
          <p:nvPr/>
        </p:nvSpPr>
        <p:spPr bwMode="auto">
          <a:xfrm>
            <a:off x="4253333" y="1340768"/>
            <a:ext cx="542857" cy="46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77B84F-44BF-42C6-D4E6-E5C8F95E3CB7}"/>
              </a:ext>
            </a:extLst>
          </p:cNvPr>
          <p:cNvSpPr/>
          <p:nvPr/>
        </p:nvSpPr>
        <p:spPr bwMode="auto">
          <a:xfrm>
            <a:off x="7539047" y="1340768"/>
            <a:ext cx="542857" cy="45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4F2F41-4839-02B9-66E3-3846E47D65A3}"/>
              </a:ext>
            </a:extLst>
          </p:cNvPr>
          <p:cNvSpPr/>
          <p:nvPr/>
        </p:nvSpPr>
        <p:spPr bwMode="auto">
          <a:xfrm>
            <a:off x="5329523" y="2478978"/>
            <a:ext cx="2142857" cy="400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883602-DC34-1613-6F6B-C5DA693214BA}"/>
              </a:ext>
            </a:extLst>
          </p:cNvPr>
          <p:cNvSpPr/>
          <p:nvPr/>
        </p:nvSpPr>
        <p:spPr bwMode="auto">
          <a:xfrm>
            <a:off x="8129523" y="3594906"/>
            <a:ext cx="504761" cy="43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3AF308-0A7F-92ED-C795-98006261F82C}"/>
              </a:ext>
            </a:extLst>
          </p:cNvPr>
          <p:cNvSpPr/>
          <p:nvPr/>
        </p:nvSpPr>
        <p:spPr bwMode="auto">
          <a:xfrm>
            <a:off x="3548571" y="4272093"/>
            <a:ext cx="266666" cy="35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69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01FBC-6FF0-DD13-5752-444AC48847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0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A692E-5EEA-E44C-1896-97C6E83A7CCF}"/>
              </a:ext>
            </a:extLst>
          </p:cNvPr>
          <p:cNvSpPr/>
          <p:nvPr/>
        </p:nvSpPr>
        <p:spPr bwMode="auto">
          <a:xfrm>
            <a:off x="3378325" y="3969692"/>
            <a:ext cx="346136" cy="33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4AC50B-3E06-7A7A-C5BA-4919F11995D6}"/>
              </a:ext>
            </a:extLst>
          </p:cNvPr>
          <p:cNvSpPr/>
          <p:nvPr/>
        </p:nvSpPr>
        <p:spPr bwMode="auto">
          <a:xfrm>
            <a:off x="3378325" y="4994307"/>
            <a:ext cx="346136" cy="34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D95B57-CC90-F95C-51D6-B6E9C466A29A}"/>
              </a:ext>
            </a:extLst>
          </p:cNvPr>
          <p:cNvSpPr/>
          <p:nvPr/>
        </p:nvSpPr>
        <p:spPr bwMode="auto">
          <a:xfrm>
            <a:off x="6978142" y="4994307"/>
            <a:ext cx="346137" cy="34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8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4164F-AB78-23BE-F02F-05916FB86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98799-983E-27F7-E363-AB3F0C433214}"/>
              </a:ext>
            </a:extLst>
          </p:cNvPr>
          <p:cNvSpPr/>
          <p:nvPr/>
        </p:nvSpPr>
        <p:spPr bwMode="auto">
          <a:xfrm>
            <a:off x="9948571" y="2419811"/>
            <a:ext cx="476190" cy="46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44699F-B77E-C12E-CD41-418A1B1C2738}"/>
              </a:ext>
            </a:extLst>
          </p:cNvPr>
          <p:cNvSpPr/>
          <p:nvPr/>
        </p:nvSpPr>
        <p:spPr bwMode="auto">
          <a:xfrm>
            <a:off x="9920000" y="4496278"/>
            <a:ext cx="476190" cy="46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49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4C4DF-FD51-1213-701D-D2172D272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64686-F6D8-2787-BA11-7C50F219FD8A}"/>
              </a:ext>
            </a:extLst>
          </p:cNvPr>
          <p:cNvSpPr/>
          <p:nvPr/>
        </p:nvSpPr>
        <p:spPr bwMode="auto">
          <a:xfrm>
            <a:off x="8929523" y="2154810"/>
            <a:ext cx="476190" cy="476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07FDD-4DDF-E121-344F-F50D0004CF71}"/>
              </a:ext>
            </a:extLst>
          </p:cNvPr>
          <p:cNvSpPr/>
          <p:nvPr/>
        </p:nvSpPr>
        <p:spPr bwMode="auto">
          <a:xfrm>
            <a:off x="8967619" y="3185000"/>
            <a:ext cx="466666" cy="46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3657F7-DACF-EE21-4513-175A5E0E98C0}"/>
              </a:ext>
            </a:extLst>
          </p:cNvPr>
          <p:cNvSpPr/>
          <p:nvPr/>
        </p:nvSpPr>
        <p:spPr bwMode="auto">
          <a:xfrm>
            <a:off x="8929523" y="5254919"/>
            <a:ext cx="476190" cy="476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1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93BFB-CE9C-F9E6-DE1B-6D0222A8F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E53CB5-5205-F855-5AD1-2930D014E8F3}"/>
              </a:ext>
            </a:extLst>
          </p:cNvPr>
          <p:cNvSpPr/>
          <p:nvPr/>
        </p:nvSpPr>
        <p:spPr bwMode="auto">
          <a:xfrm>
            <a:off x="8081904" y="3501009"/>
            <a:ext cx="1352381" cy="579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561B3E-4639-A169-D6DA-5E2C6539534B}"/>
              </a:ext>
            </a:extLst>
          </p:cNvPr>
          <p:cNvSpPr/>
          <p:nvPr/>
        </p:nvSpPr>
        <p:spPr bwMode="auto">
          <a:xfrm>
            <a:off x="8081904" y="5013176"/>
            <a:ext cx="1885714" cy="564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1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DA108-8799-74A2-F817-14569DAE3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10520-43B4-BE74-B74F-364FC27AED82}"/>
              </a:ext>
            </a:extLst>
          </p:cNvPr>
          <p:cNvSpPr/>
          <p:nvPr/>
        </p:nvSpPr>
        <p:spPr bwMode="auto">
          <a:xfrm>
            <a:off x="7081904" y="1563462"/>
            <a:ext cx="1342857" cy="41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C46B8-3CA7-5CFC-459B-CE27F623C919}"/>
              </a:ext>
            </a:extLst>
          </p:cNvPr>
          <p:cNvSpPr/>
          <p:nvPr/>
        </p:nvSpPr>
        <p:spPr bwMode="auto">
          <a:xfrm>
            <a:off x="8062857" y="3051660"/>
            <a:ext cx="1352380" cy="42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45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8B2F4-01A0-8A59-9631-D3C4A72C5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72D03-DA9C-161D-A6F1-E7D12BC1918E}"/>
              </a:ext>
            </a:extLst>
          </p:cNvPr>
          <p:cNvSpPr/>
          <p:nvPr/>
        </p:nvSpPr>
        <p:spPr bwMode="auto">
          <a:xfrm>
            <a:off x="1693964" y="4384664"/>
            <a:ext cx="2200439" cy="33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260B83-5DAF-9E08-E57F-BF60BC4CF0E5}"/>
              </a:ext>
            </a:extLst>
          </p:cNvPr>
          <p:cNvSpPr/>
          <p:nvPr/>
        </p:nvSpPr>
        <p:spPr bwMode="auto">
          <a:xfrm>
            <a:off x="4300222" y="4411749"/>
            <a:ext cx="2660367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6224FC-758A-C320-226D-6E70296CE8F7}"/>
              </a:ext>
            </a:extLst>
          </p:cNvPr>
          <p:cNvSpPr/>
          <p:nvPr/>
        </p:nvSpPr>
        <p:spPr bwMode="auto">
          <a:xfrm>
            <a:off x="1666910" y="5314570"/>
            <a:ext cx="1551129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A05CFC-B438-ACFC-AD82-9454A5EFBD92}"/>
              </a:ext>
            </a:extLst>
          </p:cNvPr>
          <p:cNvSpPr/>
          <p:nvPr/>
        </p:nvSpPr>
        <p:spPr bwMode="auto">
          <a:xfrm>
            <a:off x="1684946" y="6172250"/>
            <a:ext cx="8659526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84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2023-11-22T16:19:03Z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