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4" autoAdjust="0"/>
    <p:restoredTop sz="94660" autoAdjust="0"/>
  </p:normalViewPr>
  <p:slideViewPr>
    <p:cSldViewPr>
      <p:cViewPr varScale="1">
        <p:scale>
          <a:sx n="69" d="100"/>
          <a:sy n="69" d="100"/>
        </p:scale>
        <p:origin x="84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2305050"/>
            <a:ext cx="750570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E3069-661D-F02C-A877-B4DDE01CE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B48A6-9416-88F5-61BC-F8B24F37F76E}"/>
              </a:ext>
            </a:extLst>
          </p:cNvPr>
          <p:cNvSpPr/>
          <p:nvPr/>
        </p:nvSpPr>
        <p:spPr bwMode="auto">
          <a:xfrm>
            <a:off x="1706848" y="5282769"/>
            <a:ext cx="2886761" cy="40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1AE2F-05D3-B523-D2E7-CDABB00743EF}"/>
              </a:ext>
            </a:extLst>
          </p:cNvPr>
          <p:cNvSpPr/>
          <p:nvPr/>
        </p:nvSpPr>
        <p:spPr bwMode="auto">
          <a:xfrm>
            <a:off x="1669956" y="6132000"/>
            <a:ext cx="3477025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2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501CE-5B64-4772-60E6-1ABD9195D5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6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-1166" t="-817" r="72018" b="64212"/>
          <a:stretch/>
        </p:blipFill>
        <p:spPr>
          <a:xfrm>
            <a:off x="1492416" y="4095397"/>
            <a:ext cx="2070211" cy="1781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61524" b="63395"/>
          <a:stretch/>
        </p:blipFill>
        <p:spPr>
          <a:xfrm>
            <a:off x="5853649" y="4110295"/>
            <a:ext cx="2732724" cy="1781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29148" r="40537" b="63395"/>
          <a:stretch/>
        </p:blipFill>
        <p:spPr>
          <a:xfrm>
            <a:off x="3654872" y="4095397"/>
            <a:ext cx="2153096" cy="178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89C1A-1C16-D529-4A6E-6DCBB34A1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66017-41C9-D75E-FC50-95CCD60C271C}"/>
              </a:ext>
            </a:extLst>
          </p:cNvPr>
          <p:cNvSpPr/>
          <p:nvPr/>
        </p:nvSpPr>
        <p:spPr bwMode="auto">
          <a:xfrm>
            <a:off x="4285577" y="1124049"/>
            <a:ext cx="277024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C9846-D0D8-F794-5842-1CE65238A135}"/>
              </a:ext>
            </a:extLst>
          </p:cNvPr>
          <p:cNvSpPr/>
          <p:nvPr/>
        </p:nvSpPr>
        <p:spPr bwMode="auto">
          <a:xfrm>
            <a:off x="8816272" y="1124049"/>
            <a:ext cx="268088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FD452A-4590-6970-4923-53C739A66911}"/>
              </a:ext>
            </a:extLst>
          </p:cNvPr>
          <p:cNvSpPr/>
          <p:nvPr/>
        </p:nvSpPr>
        <p:spPr bwMode="auto">
          <a:xfrm>
            <a:off x="2135560" y="2132856"/>
            <a:ext cx="318078" cy="314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3EF414-F981-2890-0702-AEAD2A7AE8E1}"/>
              </a:ext>
            </a:extLst>
          </p:cNvPr>
          <p:cNvSpPr/>
          <p:nvPr/>
        </p:nvSpPr>
        <p:spPr bwMode="auto">
          <a:xfrm flipV="1">
            <a:off x="3972806" y="2132856"/>
            <a:ext cx="312771" cy="341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98A546-D1FB-B02A-7EA0-CACEA9FD54E6}"/>
              </a:ext>
            </a:extLst>
          </p:cNvPr>
          <p:cNvSpPr/>
          <p:nvPr/>
        </p:nvSpPr>
        <p:spPr bwMode="auto">
          <a:xfrm>
            <a:off x="6671562" y="2132856"/>
            <a:ext cx="259153" cy="314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1F2994-86D6-61CE-90D8-0898C183C635}"/>
              </a:ext>
            </a:extLst>
          </p:cNvPr>
          <p:cNvSpPr/>
          <p:nvPr/>
        </p:nvSpPr>
        <p:spPr bwMode="auto">
          <a:xfrm>
            <a:off x="8467758" y="2276872"/>
            <a:ext cx="321706" cy="17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971D36-24B7-9D56-406B-03AFAECA2E7F}"/>
              </a:ext>
            </a:extLst>
          </p:cNvPr>
          <p:cNvSpPr/>
          <p:nvPr/>
        </p:nvSpPr>
        <p:spPr bwMode="auto">
          <a:xfrm>
            <a:off x="4285577" y="3360074"/>
            <a:ext cx="277024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76D886-0DFD-FDBC-68A6-8629187692A1}"/>
              </a:ext>
            </a:extLst>
          </p:cNvPr>
          <p:cNvSpPr/>
          <p:nvPr/>
        </p:nvSpPr>
        <p:spPr bwMode="auto">
          <a:xfrm>
            <a:off x="8816272" y="3360074"/>
            <a:ext cx="268088" cy="33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CC5AE8-013C-379B-89E1-4D3D7FC6AEA2}"/>
              </a:ext>
            </a:extLst>
          </p:cNvPr>
          <p:cNvSpPr/>
          <p:nvPr/>
        </p:nvSpPr>
        <p:spPr bwMode="auto">
          <a:xfrm>
            <a:off x="4544729" y="4379701"/>
            <a:ext cx="866819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B41966-B9C2-B717-DC69-1B12B845E12B}"/>
              </a:ext>
            </a:extLst>
          </p:cNvPr>
          <p:cNvSpPr/>
          <p:nvPr/>
        </p:nvSpPr>
        <p:spPr bwMode="auto">
          <a:xfrm>
            <a:off x="6921780" y="4379701"/>
            <a:ext cx="875755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21B6044-8E63-73C7-FF26-D7642A107FFD}"/>
              </a:ext>
            </a:extLst>
          </p:cNvPr>
          <p:cNvSpPr/>
          <p:nvPr/>
        </p:nvSpPr>
        <p:spPr bwMode="auto">
          <a:xfrm>
            <a:off x="3508120" y="4916347"/>
            <a:ext cx="464686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312738-80D7-9253-23ED-C11BF4E6063A}"/>
              </a:ext>
            </a:extLst>
          </p:cNvPr>
          <p:cNvSpPr/>
          <p:nvPr/>
        </p:nvSpPr>
        <p:spPr bwMode="auto">
          <a:xfrm>
            <a:off x="6001343" y="4916347"/>
            <a:ext cx="840010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6B12953-51AB-00CE-79F0-B986BDE57034}"/>
              </a:ext>
            </a:extLst>
          </p:cNvPr>
          <p:cNvSpPr/>
          <p:nvPr/>
        </p:nvSpPr>
        <p:spPr bwMode="auto">
          <a:xfrm>
            <a:off x="3481311" y="5452993"/>
            <a:ext cx="1152780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C40C1B5-E5F3-9AC2-66EF-EAB189F049B8}"/>
              </a:ext>
            </a:extLst>
          </p:cNvPr>
          <p:cNvSpPr/>
          <p:nvPr/>
        </p:nvSpPr>
        <p:spPr bwMode="auto">
          <a:xfrm>
            <a:off x="8467757" y="5470881"/>
            <a:ext cx="455749" cy="357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A2E75A-D9C4-2220-2C45-5445EE1D9EDD}"/>
              </a:ext>
            </a:extLst>
          </p:cNvPr>
          <p:cNvSpPr/>
          <p:nvPr/>
        </p:nvSpPr>
        <p:spPr bwMode="auto">
          <a:xfrm>
            <a:off x="2605555" y="6016472"/>
            <a:ext cx="446814" cy="4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3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94988-6192-D20B-9659-67CAB33FA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5F679-73EC-5442-8E4E-6D1BD98BC66C}"/>
              </a:ext>
            </a:extLst>
          </p:cNvPr>
          <p:cNvSpPr/>
          <p:nvPr/>
        </p:nvSpPr>
        <p:spPr bwMode="auto">
          <a:xfrm>
            <a:off x="8148571" y="3880867"/>
            <a:ext cx="400000" cy="34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F9BFA5-E1A7-C770-27C0-AFECED1658F7}"/>
              </a:ext>
            </a:extLst>
          </p:cNvPr>
          <p:cNvSpPr/>
          <p:nvPr/>
        </p:nvSpPr>
        <p:spPr bwMode="auto">
          <a:xfrm>
            <a:off x="9072380" y="3890405"/>
            <a:ext cx="295238" cy="34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C29A2-9BA8-A2BA-214D-03B9E9855CFB}"/>
              </a:ext>
            </a:extLst>
          </p:cNvPr>
          <p:cNvSpPr/>
          <p:nvPr/>
        </p:nvSpPr>
        <p:spPr bwMode="auto">
          <a:xfrm>
            <a:off x="3796190" y="4805983"/>
            <a:ext cx="295238" cy="36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37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C74E2-7964-334C-511B-0E2FD059E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34A3E-F478-B90F-056F-C21B5F7BDE5C}"/>
              </a:ext>
            </a:extLst>
          </p:cNvPr>
          <p:cNvSpPr/>
          <p:nvPr/>
        </p:nvSpPr>
        <p:spPr bwMode="auto">
          <a:xfrm>
            <a:off x="2900952" y="1381812"/>
            <a:ext cx="295238" cy="362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FD7D8-326A-383D-316F-8E7B10B2E083}"/>
              </a:ext>
            </a:extLst>
          </p:cNvPr>
          <p:cNvSpPr/>
          <p:nvPr/>
        </p:nvSpPr>
        <p:spPr bwMode="auto">
          <a:xfrm>
            <a:off x="7948570" y="2220121"/>
            <a:ext cx="504761" cy="42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2603BF-A377-40CB-80CD-217165794EDC}"/>
              </a:ext>
            </a:extLst>
          </p:cNvPr>
          <p:cNvSpPr/>
          <p:nvPr/>
        </p:nvSpPr>
        <p:spPr bwMode="auto">
          <a:xfrm>
            <a:off x="2653333" y="3669135"/>
            <a:ext cx="400000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A75199-459C-5000-E1B9-B2983180A80B}"/>
              </a:ext>
            </a:extLst>
          </p:cNvPr>
          <p:cNvSpPr/>
          <p:nvPr/>
        </p:nvSpPr>
        <p:spPr bwMode="auto">
          <a:xfrm>
            <a:off x="7891428" y="3678665"/>
            <a:ext cx="561903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86FA70-EF6A-B0A1-0864-11B3A2A38EA3}"/>
              </a:ext>
            </a:extLst>
          </p:cNvPr>
          <p:cNvSpPr/>
          <p:nvPr/>
        </p:nvSpPr>
        <p:spPr bwMode="auto">
          <a:xfrm>
            <a:off x="3167619" y="4603125"/>
            <a:ext cx="295238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BBC829-9895-B81F-18BB-223976DA02E7}"/>
              </a:ext>
            </a:extLst>
          </p:cNvPr>
          <p:cNvSpPr/>
          <p:nvPr/>
        </p:nvSpPr>
        <p:spPr bwMode="auto">
          <a:xfrm flipV="1">
            <a:off x="7491428" y="4603124"/>
            <a:ext cx="457142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1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6FBE1-1162-2376-05DF-571B4CA20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67D61-1AC4-D801-CFF9-B1B77DE9C076}"/>
              </a:ext>
            </a:extLst>
          </p:cNvPr>
          <p:cNvSpPr/>
          <p:nvPr/>
        </p:nvSpPr>
        <p:spPr bwMode="auto">
          <a:xfrm>
            <a:off x="3786666" y="3690742"/>
            <a:ext cx="476190" cy="46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E1D4D8-C3D7-17F4-97CA-30C6878AF4A0}"/>
              </a:ext>
            </a:extLst>
          </p:cNvPr>
          <p:cNvSpPr/>
          <p:nvPr/>
        </p:nvSpPr>
        <p:spPr bwMode="auto">
          <a:xfrm>
            <a:off x="8681904" y="3690742"/>
            <a:ext cx="476190" cy="467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42305-0065-C49C-86A0-643892DEF038}"/>
              </a:ext>
            </a:extLst>
          </p:cNvPr>
          <p:cNvSpPr/>
          <p:nvPr/>
        </p:nvSpPr>
        <p:spPr bwMode="auto">
          <a:xfrm>
            <a:off x="3824761" y="5302909"/>
            <a:ext cx="466666" cy="45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F046CE-22B2-1337-F0BA-C8CBF0AEE442}"/>
              </a:ext>
            </a:extLst>
          </p:cNvPr>
          <p:cNvSpPr/>
          <p:nvPr/>
        </p:nvSpPr>
        <p:spPr bwMode="auto">
          <a:xfrm>
            <a:off x="8615238" y="5302909"/>
            <a:ext cx="476190" cy="45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7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57976-FBE0-A007-9AB5-26B304425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DB9CD2-B3D4-0304-6592-FA1EF2C0F2E5}"/>
              </a:ext>
            </a:extLst>
          </p:cNvPr>
          <p:cNvSpPr/>
          <p:nvPr/>
        </p:nvSpPr>
        <p:spPr bwMode="auto">
          <a:xfrm>
            <a:off x="2205713" y="3356992"/>
            <a:ext cx="1857143" cy="10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FC57C37-E57E-17AA-ADC5-E4B509FC4F47}"/>
              </a:ext>
            </a:extLst>
          </p:cNvPr>
          <p:cNvSpPr/>
          <p:nvPr/>
        </p:nvSpPr>
        <p:spPr bwMode="auto">
          <a:xfrm>
            <a:off x="4062856" y="3356992"/>
            <a:ext cx="1104762" cy="10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D05D8E-8939-66A1-268D-3FC4FB703E45}"/>
              </a:ext>
            </a:extLst>
          </p:cNvPr>
          <p:cNvSpPr/>
          <p:nvPr/>
        </p:nvSpPr>
        <p:spPr bwMode="auto">
          <a:xfrm>
            <a:off x="7248128" y="3356992"/>
            <a:ext cx="1871871" cy="10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D8B025-E0D5-41F3-8521-ACE773F202B8}"/>
              </a:ext>
            </a:extLst>
          </p:cNvPr>
          <p:cNvSpPr/>
          <p:nvPr/>
        </p:nvSpPr>
        <p:spPr bwMode="auto">
          <a:xfrm>
            <a:off x="9119999" y="3356992"/>
            <a:ext cx="1095238" cy="104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F982439-F63F-AF71-4C2E-F0B8A3112FCB}"/>
              </a:ext>
            </a:extLst>
          </p:cNvPr>
          <p:cNvSpPr/>
          <p:nvPr/>
        </p:nvSpPr>
        <p:spPr bwMode="auto">
          <a:xfrm>
            <a:off x="2351585" y="4941168"/>
            <a:ext cx="1816034" cy="10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CF6FB2D-54D7-0A4C-F0ED-BBE5ADD176DA}"/>
              </a:ext>
            </a:extLst>
          </p:cNvPr>
          <p:cNvSpPr/>
          <p:nvPr/>
        </p:nvSpPr>
        <p:spPr bwMode="auto">
          <a:xfrm>
            <a:off x="4167619" y="4941168"/>
            <a:ext cx="1104761" cy="10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BA96133-DF1B-F0D4-45D1-01A8196F58E1}"/>
              </a:ext>
            </a:extLst>
          </p:cNvPr>
          <p:cNvSpPr/>
          <p:nvPr/>
        </p:nvSpPr>
        <p:spPr bwMode="auto">
          <a:xfrm>
            <a:off x="7608168" y="4941168"/>
            <a:ext cx="2140403" cy="10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3E983B6-EC28-BCCC-9BA1-3A7487F5D3BE}"/>
              </a:ext>
            </a:extLst>
          </p:cNvPr>
          <p:cNvSpPr/>
          <p:nvPr/>
        </p:nvSpPr>
        <p:spPr bwMode="auto">
          <a:xfrm>
            <a:off x="9748571" y="4941168"/>
            <a:ext cx="1104761" cy="10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6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31" grpId="0" animBg="1"/>
      <p:bldP spid="32" grpId="0" animBg="1"/>
      <p:bldP spid="33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74549-BC4F-CE5F-B65E-1402EC78B5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528046"/>
            <a:ext cx="7407593" cy="206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AE44C-380D-2012-E118-62B37C894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E6D9702-92E2-895A-291A-23AD1EA332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60"/>
          <a:stretch/>
        </p:blipFill>
        <p:spPr>
          <a:xfrm>
            <a:off x="6384032" y="1864573"/>
            <a:ext cx="4612142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D646E4-FFD5-F6DD-1747-6C34E0508C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5"/>
          <a:stretch/>
        </p:blipFill>
        <p:spPr>
          <a:xfrm>
            <a:off x="1631504" y="3607260"/>
            <a:ext cx="6624136" cy="320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4CE0AC-5BCE-786F-DFBA-ADF51BF71ACF}"/>
              </a:ext>
            </a:extLst>
          </p:cNvPr>
          <p:cNvSpPr/>
          <p:nvPr/>
        </p:nvSpPr>
        <p:spPr bwMode="auto">
          <a:xfrm>
            <a:off x="1631504" y="4672654"/>
            <a:ext cx="3752380" cy="1077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4CE0AC-5BCE-786F-DFBA-ADF51BF71ACF}"/>
              </a:ext>
            </a:extLst>
          </p:cNvPr>
          <p:cNvSpPr/>
          <p:nvPr/>
        </p:nvSpPr>
        <p:spPr bwMode="auto">
          <a:xfrm>
            <a:off x="1415480" y="6105185"/>
            <a:ext cx="3968404" cy="71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4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2023-11-23T05:11:22Z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