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78" autoAdjust="0"/>
    <p:restoredTop sz="94660" autoAdjust="0"/>
  </p:normalViewPr>
  <p:slideViewPr>
    <p:cSldViewPr>
      <p:cViewPr varScale="1">
        <p:scale>
          <a:sx n="71" d="100"/>
          <a:sy n="71" d="100"/>
        </p:scale>
        <p:origin x="96" y="77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2187" y="2328862"/>
            <a:ext cx="7667625" cy="2200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980838-F96E-62B7-5B4D-561CB56CFA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6F15E16-C749-BD7D-EA6B-B895F32124E4}"/>
              </a:ext>
            </a:extLst>
          </p:cNvPr>
          <p:cNvSpPr/>
          <p:nvPr/>
        </p:nvSpPr>
        <p:spPr bwMode="auto">
          <a:xfrm>
            <a:off x="1262856" y="2924944"/>
            <a:ext cx="2672904" cy="955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BB6F30A-B658-4813-B988-E0240A9A5F3D}"/>
              </a:ext>
            </a:extLst>
          </p:cNvPr>
          <p:cNvSpPr/>
          <p:nvPr/>
        </p:nvSpPr>
        <p:spPr bwMode="auto">
          <a:xfrm>
            <a:off x="1262856" y="4356962"/>
            <a:ext cx="9297639" cy="2116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560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90B6E7-1C60-880D-48A0-22A48B1671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834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6D3EED4-37FF-676E-15B1-C5ED16742EDB}"/>
              </a:ext>
            </a:extLst>
          </p:cNvPr>
          <p:cNvSpPr/>
          <p:nvPr/>
        </p:nvSpPr>
        <p:spPr bwMode="auto">
          <a:xfrm>
            <a:off x="1567648" y="4653136"/>
            <a:ext cx="2054858" cy="819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6BEBC56-6B5D-DE14-A765-E76E11FBA6F4}"/>
              </a:ext>
            </a:extLst>
          </p:cNvPr>
          <p:cNvSpPr/>
          <p:nvPr/>
        </p:nvSpPr>
        <p:spPr bwMode="auto">
          <a:xfrm>
            <a:off x="4295800" y="4653136"/>
            <a:ext cx="2186528" cy="819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43F10375-65EC-7BC9-AD24-965B49ED139D}"/>
              </a:ext>
            </a:extLst>
          </p:cNvPr>
          <p:cNvSpPr/>
          <p:nvPr/>
        </p:nvSpPr>
        <p:spPr bwMode="auto">
          <a:xfrm>
            <a:off x="7065478" y="4653136"/>
            <a:ext cx="2054858" cy="819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38DE24D6-4701-C811-454F-AEC18993D4FA}"/>
              </a:ext>
            </a:extLst>
          </p:cNvPr>
          <p:cNvSpPr/>
          <p:nvPr/>
        </p:nvSpPr>
        <p:spPr bwMode="auto">
          <a:xfrm>
            <a:off x="1415480" y="5931779"/>
            <a:ext cx="2160240" cy="681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38DE24D6-4701-C811-454F-AEC18993D4FA}"/>
              </a:ext>
            </a:extLst>
          </p:cNvPr>
          <p:cNvSpPr/>
          <p:nvPr/>
        </p:nvSpPr>
        <p:spPr bwMode="auto">
          <a:xfrm>
            <a:off x="3575720" y="5991202"/>
            <a:ext cx="2376264" cy="681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190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4" grpId="0" animBg="1"/>
      <p:bldP spid="27" grpId="0" animBg="1"/>
      <p:bldP spid="35" grpId="0" animBg="1"/>
      <p:bldP spid="3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9090BB-AD83-01BA-67E1-F58A96AA50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01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C1CB51D-EE80-4756-DD85-EC4348907E02}"/>
              </a:ext>
            </a:extLst>
          </p:cNvPr>
          <p:cNvSpPr/>
          <p:nvPr/>
        </p:nvSpPr>
        <p:spPr bwMode="auto">
          <a:xfrm>
            <a:off x="4420023" y="5501280"/>
            <a:ext cx="648072" cy="935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B972186-196B-66E0-F045-D6776674E091}"/>
              </a:ext>
            </a:extLst>
          </p:cNvPr>
          <p:cNvSpPr/>
          <p:nvPr/>
        </p:nvSpPr>
        <p:spPr bwMode="auto">
          <a:xfrm>
            <a:off x="6637536" y="5501280"/>
            <a:ext cx="627165" cy="935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7FBE83D-382E-E10B-6795-91854F01BE24}"/>
              </a:ext>
            </a:extLst>
          </p:cNvPr>
          <p:cNvSpPr/>
          <p:nvPr/>
        </p:nvSpPr>
        <p:spPr bwMode="auto">
          <a:xfrm>
            <a:off x="8832304" y="5517233"/>
            <a:ext cx="648072" cy="911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C6C745-CE0D-0839-B0D4-2168512624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2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732BDF-73A7-3D2A-1B4B-E83A8B7956CB}"/>
              </a:ext>
            </a:extLst>
          </p:cNvPr>
          <p:cNvSpPr/>
          <p:nvPr/>
        </p:nvSpPr>
        <p:spPr bwMode="auto">
          <a:xfrm>
            <a:off x="3862856" y="3068960"/>
            <a:ext cx="792983" cy="964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C8590E6-0A6C-5B4E-B239-5A9BDCA03721}"/>
              </a:ext>
            </a:extLst>
          </p:cNvPr>
          <p:cNvSpPr/>
          <p:nvPr/>
        </p:nvSpPr>
        <p:spPr bwMode="auto">
          <a:xfrm>
            <a:off x="6291428" y="3068960"/>
            <a:ext cx="792983" cy="964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A046E12-DB99-1804-C0FF-795359729F42}"/>
              </a:ext>
            </a:extLst>
          </p:cNvPr>
          <p:cNvSpPr/>
          <p:nvPr/>
        </p:nvSpPr>
        <p:spPr bwMode="auto">
          <a:xfrm>
            <a:off x="8728602" y="3068960"/>
            <a:ext cx="767406" cy="964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8615BA7-0BD4-49DB-CB14-A75B6E8724D6}"/>
              </a:ext>
            </a:extLst>
          </p:cNvPr>
          <p:cNvSpPr/>
          <p:nvPr/>
        </p:nvSpPr>
        <p:spPr bwMode="auto">
          <a:xfrm>
            <a:off x="3996190" y="4634897"/>
            <a:ext cx="295238" cy="352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C588A3A-AA57-A13E-0832-7170056E641F}"/>
              </a:ext>
            </a:extLst>
          </p:cNvPr>
          <p:cNvSpPr/>
          <p:nvPr/>
        </p:nvSpPr>
        <p:spPr bwMode="auto">
          <a:xfrm>
            <a:off x="6405714" y="4634897"/>
            <a:ext cx="295238" cy="352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6E8E19D-FB2E-E55D-FAB5-B301FC37696D}"/>
              </a:ext>
            </a:extLst>
          </p:cNvPr>
          <p:cNvSpPr/>
          <p:nvPr/>
        </p:nvSpPr>
        <p:spPr bwMode="auto">
          <a:xfrm>
            <a:off x="8577142" y="4634897"/>
            <a:ext cx="514285" cy="352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F33B4EC-9DD6-D5DA-087C-AA40F4E8F0E5}"/>
              </a:ext>
            </a:extLst>
          </p:cNvPr>
          <p:cNvSpPr/>
          <p:nvPr/>
        </p:nvSpPr>
        <p:spPr bwMode="auto">
          <a:xfrm>
            <a:off x="3862857" y="5226303"/>
            <a:ext cx="571428" cy="352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C03EB3A-46D4-1FE8-0DF4-B6F731BE248F}"/>
              </a:ext>
            </a:extLst>
          </p:cNvPr>
          <p:cNvSpPr/>
          <p:nvPr/>
        </p:nvSpPr>
        <p:spPr bwMode="auto">
          <a:xfrm>
            <a:off x="6215238" y="5226303"/>
            <a:ext cx="552380" cy="352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BB881E0-7D0B-F91A-7B38-438A407D2D37}"/>
              </a:ext>
            </a:extLst>
          </p:cNvPr>
          <p:cNvSpPr/>
          <p:nvPr/>
        </p:nvSpPr>
        <p:spPr bwMode="auto">
          <a:xfrm>
            <a:off x="8558095" y="5226303"/>
            <a:ext cx="552380" cy="352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67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B93D5D-D9AE-DB55-587B-591B0CBDB8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3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5E6DDE-87A9-2DF9-873F-E1E77E932B99}"/>
              </a:ext>
            </a:extLst>
          </p:cNvPr>
          <p:cNvSpPr/>
          <p:nvPr/>
        </p:nvSpPr>
        <p:spPr bwMode="auto">
          <a:xfrm>
            <a:off x="3710476" y="1248366"/>
            <a:ext cx="561904" cy="362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96E6A3-E08A-99F6-4DD8-5378E323007A}"/>
              </a:ext>
            </a:extLst>
          </p:cNvPr>
          <p:cNvSpPr/>
          <p:nvPr/>
        </p:nvSpPr>
        <p:spPr bwMode="auto">
          <a:xfrm>
            <a:off x="5939047" y="1248366"/>
            <a:ext cx="523809" cy="352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1D936B-3DDD-B2EF-7046-18E3CA25AFFA}"/>
              </a:ext>
            </a:extLst>
          </p:cNvPr>
          <p:cNvSpPr/>
          <p:nvPr/>
        </p:nvSpPr>
        <p:spPr bwMode="auto">
          <a:xfrm>
            <a:off x="8177142" y="1257896"/>
            <a:ext cx="504761" cy="343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4DA79A-A7C2-3EDC-99E0-52905997EF7E}"/>
              </a:ext>
            </a:extLst>
          </p:cNvPr>
          <p:cNvSpPr/>
          <p:nvPr/>
        </p:nvSpPr>
        <p:spPr bwMode="auto">
          <a:xfrm>
            <a:off x="3720000" y="1848748"/>
            <a:ext cx="542857" cy="352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20CA12-A552-BCCA-A20D-DA4396D2A19B}"/>
              </a:ext>
            </a:extLst>
          </p:cNvPr>
          <p:cNvSpPr/>
          <p:nvPr/>
        </p:nvSpPr>
        <p:spPr bwMode="auto">
          <a:xfrm>
            <a:off x="5939047" y="1848748"/>
            <a:ext cx="542857" cy="352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5CB6DB-1B1A-8D36-0774-62B01BE78FF0}"/>
              </a:ext>
            </a:extLst>
          </p:cNvPr>
          <p:cNvSpPr/>
          <p:nvPr/>
        </p:nvSpPr>
        <p:spPr bwMode="auto">
          <a:xfrm>
            <a:off x="8158095" y="1848748"/>
            <a:ext cx="542857" cy="352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E5CB6EC-CD3E-2E06-95E2-6774667B0CAC}"/>
              </a:ext>
            </a:extLst>
          </p:cNvPr>
          <p:cNvSpPr/>
          <p:nvPr/>
        </p:nvSpPr>
        <p:spPr bwMode="auto">
          <a:xfrm>
            <a:off x="8339047" y="3078102"/>
            <a:ext cx="942857" cy="419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08180D9-8BC2-7867-5859-0614CFE74AA3}"/>
              </a:ext>
            </a:extLst>
          </p:cNvPr>
          <p:cNvSpPr/>
          <p:nvPr/>
        </p:nvSpPr>
        <p:spPr bwMode="auto">
          <a:xfrm>
            <a:off x="5043809" y="3516476"/>
            <a:ext cx="1333333" cy="428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672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931853-FB53-CE92-C6BB-B265780283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4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31BF786-2EC4-B999-802F-AB1D9BE4A81C}"/>
              </a:ext>
            </a:extLst>
          </p:cNvPr>
          <p:cNvSpPr/>
          <p:nvPr/>
        </p:nvSpPr>
        <p:spPr bwMode="auto">
          <a:xfrm>
            <a:off x="1775519" y="3795992"/>
            <a:ext cx="2332613" cy="996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A468729-D032-16C4-2CF1-A7731EB5A490}"/>
              </a:ext>
            </a:extLst>
          </p:cNvPr>
          <p:cNvSpPr/>
          <p:nvPr/>
        </p:nvSpPr>
        <p:spPr bwMode="auto">
          <a:xfrm>
            <a:off x="6312024" y="3795992"/>
            <a:ext cx="2088232" cy="996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E8C1DAC3-46EE-ABCE-61BF-60948E5F897A}"/>
              </a:ext>
            </a:extLst>
          </p:cNvPr>
          <p:cNvSpPr/>
          <p:nvPr/>
        </p:nvSpPr>
        <p:spPr bwMode="auto">
          <a:xfrm>
            <a:off x="1775520" y="5301209"/>
            <a:ext cx="1030193" cy="996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31A02AF6-B595-616D-5BC3-6C85AF67C4C8}"/>
              </a:ext>
            </a:extLst>
          </p:cNvPr>
          <p:cNvSpPr/>
          <p:nvPr/>
        </p:nvSpPr>
        <p:spPr bwMode="auto">
          <a:xfrm>
            <a:off x="6312024" y="5301209"/>
            <a:ext cx="1080120" cy="996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026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26" grpId="0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A74792-E7FB-9323-A7B8-ACD11E9AA8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3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E572D11-1A98-A501-ECB6-C7964C687FB5}"/>
              </a:ext>
            </a:extLst>
          </p:cNvPr>
          <p:cNvSpPr/>
          <p:nvPr/>
        </p:nvSpPr>
        <p:spPr bwMode="auto">
          <a:xfrm>
            <a:off x="572339" y="2852936"/>
            <a:ext cx="2459639" cy="978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167C81F-3B20-EAA1-CD6B-539D13D6A5D5}"/>
              </a:ext>
            </a:extLst>
          </p:cNvPr>
          <p:cNvSpPr/>
          <p:nvPr/>
        </p:nvSpPr>
        <p:spPr bwMode="auto">
          <a:xfrm>
            <a:off x="5231904" y="2852936"/>
            <a:ext cx="2376263" cy="978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DCF205B-55EA-B47F-2653-225E13146429}"/>
              </a:ext>
            </a:extLst>
          </p:cNvPr>
          <p:cNvSpPr/>
          <p:nvPr/>
        </p:nvSpPr>
        <p:spPr bwMode="auto">
          <a:xfrm>
            <a:off x="720000" y="4348341"/>
            <a:ext cx="1249950" cy="999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AB7E76DA-81B7-E476-E4ED-8C34BA480E51}"/>
              </a:ext>
            </a:extLst>
          </p:cNvPr>
          <p:cNvSpPr/>
          <p:nvPr/>
        </p:nvSpPr>
        <p:spPr bwMode="auto">
          <a:xfrm>
            <a:off x="5231904" y="4365105"/>
            <a:ext cx="1080120" cy="972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469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26" grpId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21B873-BB25-8020-8E81-38A01F8E4F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3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3FDF49-0676-B51F-8200-A1F3DD8C3260}"/>
              </a:ext>
            </a:extLst>
          </p:cNvPr>
          <p:cNvSpPr/>
          <p:nvPr/>
        </p:nvSpPr>
        <p:spPr bwMode="auto">
          <a:xfrm>
            <a:off x="2377142" y="3019995"/>
            <a:ext cx="457142" cy="38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969876-2DE1-2CC4-397E-9E5FB89B88D7}"/>
              </a:ext>
            </a:extLst>
          </p:cNvPr>
          <p:cNvSpPr/>
          <p:nvPr/>
        </p:nvSpPr>
        <p:spPr bwMode="auto">
          <a:xfrm>
            <a:off x="6967619" y="2839010"/>
            <a:ext cx="476190" cy="409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C314D2-47B0-3A2B-9D21-C6A3022DF9D3}"/>
              </a:ext>
            </a:extLst>
          </p:cNvPr>
          <p:cNvSpPr/>
          <p:nvPr/>
        </p:nvSpPr>
        <p:spPr bwMode="auto">
          <a:xfrm>
            <a:off x="2377142" y="4563137"/>
            <a:ext cx="457142" cy="38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E877E0-BCFD-8527-6B4A-5C3BD549A0FB}"/>
              </a:ext>
            </a:extLst>
          </p:cNvPr>
          <p:cNvSpPr/>
          <p:nvPr/>
        </p:nvSpPr>
        <p:spPr bwMode="auto">
          <a:xfrm>
            <a:off x="7072380" y="4382151"/>
            <a:ext cx="476190" cy="409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8B98F0-F76B-966A-3328-D389518A3F0E}"/>
              </a:ext>
            </a:extLst>
          </p:cNvPr>
          <p:cNvSpPr/>
          <p:nvPr/>
        </p:nvSpPr>
        <p:spPr bwMode="auto">
          <a:xfrm>
            <a:off x="8634285" y="4382151"/>
            <a:ext cx="476191" cy="409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19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3AC05C-702C-1FDE-4812-5781F56105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486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2F15DC-67B9-457C-6C13-9DF82FE19745}"/>
              </a:ext>
            </a:extLst>
          </p:cNvPr>
          <p:cNvSpPr/>
          <p:nvPr/>
        </p:nvSpPr>
        <p:spPr bwMode="auto">
          <a:xfrm>
            <a:off x="4095334" y="2481348"/>
            <a:ext cx="697576" cy="823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138C0A-BEC3-495C-EB5F-71F5CAF1C456}"/>
              </a:ext>
            </a:extLst>
          </p:cNvPr>
          <p:cNvSpPr/>
          <p:nvPr/>
        </p:nvSpPr>
        <p:spPr bwMode="auto">
          <a:xfrm>
            <a:off x="8336334" y="2481348"/>
            <a:ext cx="697576" cy="823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D8E7967-0DFB-DFBD-8877-190CAD313DF4}"/>
              </a:ext>
            </a:extLst>
          </p:cNvPr>
          <p:cNvSpPr/>
          <p:nvPr/>
        </p:nvSpPr>
        <p:spPr bwMode="auto">
          <a:xfrm>
            <a:off x="4079776" y="3541971"/>
            <a:ext cx="720080" cy="823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7D4BFD6-C82F-4697-736D-C4A28E14D5A9}"/>
              </a:ext>
            </a:extLst>
          </p:cNvPr>
          <p:cNvSpPr/>
          <p:nvPr/>
        </p:nvSpPr>
        <p:spPr bwMode="auto">
          <a:xfrm>
            <a:off x="8382262" y="3541971"/>
            <a:ext cx="607566" cy="823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F6D4E8F-0425-CB84-111E-CB2F9951C704}"/>
              </a:ext>
            </a:extLst>
          </p:cNvPr>
          <p:cNvSpPr/>
          <p:nvPr/>
        </p:nvSpPr>
        <p:spPr bwMode="auto">
          <a:xfrm>
            <a:off x="4079777" y="4602594"/>
            <a:ext cx="720080" cy="823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24C6929-6A21-EB66-B355-19A9926F225F}"/>
              </a:ext>
            </a:extLst>
          </p:cNvPr>
          <p:cNvSpPr/>
          <p:nvPr/>
        </p:nvSpPr>
        <p:spPr bwMode="auto">
          <a:xfrm>
            <a:off x="8345962" y="4602594"/>
            <a:ext cx="671261" cy="823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47D5A57-AD57-B2C9-F829-0D90F2948659}"/>
              </a:ext>
            </a:extLst>
          </p:cNvPr>
          <p:cNvSpPr/>
          <p:nvPr/>
        </p:nvSpPr>
        <p:spPr bwMode="auto">
          <a:xfrm>
            <a:off x="4079777" y="5663218"/>
            <a:ext cx="720080" cy="823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E8827A5-9F59-3E70-C29E-6A92EE103401}"/>
              </a:ext>
            </a:extLst>
          </p:cNvPr>
          <p:cNvSpPr/>
          <p:nvPr/>
        </p:nvSpPr>
        <p:spPr bwMode="auto">
          <a:xfrm>
            <a:off x="8336334" y="5663218"/>
            <a:ext cx="697576" cy="823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795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1" grpId="0" animBg="1"/>
      <p:bldP spid="16" grpId="0" animBg="1"/>
      <p:bldP spid="17" grpId="0" animBg="1"/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2ECD16-6C52-9A09-5BC4-FCD0955921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37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EBC2F79-7CBE-A12F-7E6B-4E3036B3AFB1}"/>
              </a:ext>
            </a:extLst>
          </p:cNvPr>
          <p:cNvSpPr/>
          <p:nvPr/>
        </p:nvSpPr>
        <p:spPr bwMode="auto">
          <a:xfrm>
            <a:off x="2066462" y="4509120"/>
            <a:ext cx="2157330" cy="933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C79E127-9B67-A157-61B0-1C3DA9CBC78B}"/>
              </a:ext>
            </a:extLst>
          </p:cNvPr>
          <p:cNvSpPr/>
          <p:nvPr/>
        </p:nvSpPr>
        <p:spPr bwMode="auto">
          <a:xfrm>
            <a:off x="2066462" y="5928279"/>
            <a:ext cx="6498143" cy="7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042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36</cp:revision>
  <dcterms:created xsi:type="dcterms:W3CDTF">2015-09-16T06:52:26Z</dcterms:created>
  <dcterms:modified xsi:type="dcterms:W3CDTF">2023-11-23T07:25:50Z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