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4" d="100"/>
          <a:sy n="74" d="100"/>
        </p:scale>
        <p:origin x="66" y="7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12" y="2981325"/>
            <a:ext cx="49053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036D28-347A-FD50-6A4F-A438DF1A13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194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706161-A899-83F6-969A-B870BA5F71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A49F0F-D9BC-552E-A19D-8F933AF940E0}"/>
              </a:ext>
            </a:extLst>
          </p:cNvPr>
          <p:cNvSpPr/>
          <p:nvPr/>
        </p:nvSpPr>
        <p:spPr bwMode="auto">
          <a:xfrm>
            <a:off x="681904" y="1191487"/>
            <a:ext cx="9628571" cy="43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79EECA-30B4-7218-B3BA-5E1124462A44}"/>
              </a:ext>
            </a:extLst>
          </p:cNvPr>
          <p:cNvSpPr/>
          <p:nvPr/>
        </p:nvSpPr>
        <p:spPr bwMode="auto">
          <a:xfrm>
            <a:off x="681904" y="2059896"/>
            <a:ext cx="9600000" cy="448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703D99-7EAF-0058-5B1F-0A81345F9AA9}"/>
              </a:ext>
            </a:extLst>
          </p:cNvPr>
          <p:cNvSpPr/>
          <p:nvPr/>
        </p:nvSpPr>
        <p:spPr bwMode="auto">
          <a:xfrm>
            <a:off x="681904" y="2937847"/>
            <a:ext cx="9628571" cy="448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333D47-9649-E9A6-D5D7-EB280693563B}"/>
              </a:ext>
            </a:extLst>
          </p:cNvPr>
          <p:cNvSpPr/>
          <p:nvPr/>
        </p:nvSpPr>
        <p:spPr bwMode="auto">
          <a:xfrm>
            <a:off x="681904" y="3815798"/>
            <a:ext cx="2133333" cy="4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08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1785C-21D2-A20D-C811-D8CAD1C904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17D49D-B455-93DD-89EE-8D154C452654}"/>
              </a:ext>
            </a:extLst>
          </p:cNvPr>
          <p:cNvSpPr/>
          <p:nvPr/>
        </p:nvSpPr>
        <p:spPr bwMode="auto">
          <a:xfrm>
            <a:off x="3586666" y="4943508"/>
            <a:ext cx="514285" cy="352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0C3035-0350-733D-6D72-B4CD84CD0B3D}"/>
              </a:ext>
            </a:extLst>
          </p:cNvPr>
          <p:cNvSpPr/>
          <p:nvPr/>
        </p:nvSpPr>
        <p:spPr bwMode="auto">
          <a:xfrm>
            <a:off x="6215238" y="4943508"/>
            <a:ext cx="285714" cy="352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4E0128-7D9D-FE6D-0E7F-306B47496E51}"/>
              </a:ext>
            </a:extLst>
          </p:cNvPr>
          <p:cNvSpPr/>
          <p:nvPr/>
        </p:nvSpPr>
        <p:spPr bwMode="auto">
          <a:xfrm>
            <a:off x="3558095" y="5886384"/>
            <a:ext cx="295238" cy="352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B9C8DC-47AC-026C-4585-55E35764AD85}"/>
              </a:ext>
            </a:extLst>
          </p:cNvPr>
          <p:cNvSpPr/>
          <p:nvPr/>
        </p:nvSpPr>
        <p:spPr bwMode="auto">
          <a:xfrm>
            <a:off x="5948571" y="5886384"/>
            <a:ext cx="561904" cy="352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77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C8AF0-0AAE-3267-9CB3-4E3618F0A8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F3CB0F-6E88-FB4F-CC90-754E55E1740B}"/>
              </a:ext>
            </a:extLst>
          </p:cNvPr>
          <p:cNvSpPr/>
          <p:nvPr/>
        </p:nvSpPr>
        <p:spPr bwMode="auto">
          <a:xfrm>
            <a:off x="2720000" y="1239185"/>
            <a:ext cx="533333" cy="353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C53ABE-A9D7-EEC8-E288-42081E98557C}"/>
              </a:ext>
            </a:extLst>
          </p:cNvPr>
          <p:cNvSpPr/>
          <p:nvPr/>
        </p:nvSpPr>
        <p:spPr bwMode="auto">
          <a:xfrm>
            <a:off x="5339047" y="1239185"/>
            <a:ext cx="561904" cy="353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0D7127-53D2-25A0-F5D2-0BE848BEC5EA}"/>
              </a:ext>
            </a:extLst>
          </p:cNvPr>
          <p:cNvSpPr/>
          <p:nvPr/>
        </p:nvSpPr>
        <p:spPr bwMode="auto">
          <a:xfrm>
            <a:off x="2720000" y="2174336"/>
            <a:ext cx="514285" cy="353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154A9A-AABA-664B-75AD-C143099C1E45}"/>
              </a:ext>
            </a:extLst>
          </p:cNvPr>
          <p:cNvSpPr/>
          <p:nvPr/>
        </p:nvSpPr>
        <p:spPr bwMode="auto">
          <a:xfrm>
            <a:off x="5348571" y="2174336"/>
            <a:ext cx="552380" cy="362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18FFAD-DF3E-B7D0-7143-6171072C1600}"/>
              </a:ext>
            </a:extLst>
          </p:cNvPr>
          <p:cNvSpPr/>
          <p:nvPr/>
        </p:nvSpPr>
        <p:spPr bwMode="auto">
          <a:xfrm>
            <a:off x="2948571" y="3119028"/>
            <a:ext cx="304761" cy="362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D1FE31-17E0-BC26-30F3-E3CBD1622D22}"/>
              </a:ext>
            </a:extLst>
          </p:cNvPr>
          <p:cNvSpPr/>
          <p:nvPr/>
        </p:nvSpPr>
        <p:spPr bwMode="auto">
          <a:xfrm>
            <a:off x="5348571" y="3119028"/>
            <a:ext cx="552380" cy="353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24C165-FE74-26BF-EAA3-04730282964B}"/>
              </a:ext>
            </a:extLst>
          </p:cNvPr>
          <p:cNvSpPr/>
          <p:nvPr/>
        </p:nvSpPr>
        <p:spPr bwMode="auto">
          <a:xfrm>
            <a:off x="2958095" y="4054179"/>
            <a:ext cx="552380" cy="362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0B8A36-FAFF-9F99-DE0A-E13803131241}"/>
              </a:ext>
            </a:extLst>
          </p:cNvPr>
          <p:cNvSpPr/>
          <p:nvPr/>
        </p:nvSpPr>
        <p:spPr bwMode="auto">
          <a:xfrm>
            <a:off x="5615238" y="3933056"/>
            <a:ext cx="561904" cy="474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866B510-E599-5C03-5B9E-09EE9AD11FEC}"/>
              </a:ext>
            </a:extLst>
          </p:cNvPr>
          <p:cNvSpPr/>
          <p:nvPr/>
        </p:nvSpPr>
        <p:spPr bwMode="auto">
          <a:xfrm>
            <a:off x="1691428" y="4932075"/>
            <a:ext cx="3161904" cy="4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42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E3D224-0388-D0D1-ED74-2549AEADBA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725746-A5E1-5172-59DE-BB18E1A55C78}"/>
              </a:ext>
            </a:extLst>
          </p:cNvPr>
          <p:cNvSpPr/>
          <p:nvPr/>
        </p:nvSpPr>
        <p:spPr bwMode="auto">
          <a:xfrm>
            <a:off x="1739046" y="3001764"/>
            <a:ext cx="9533333" cy="581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AF1CCA-714B-1600-0E16-C34860EB3937}"/>
              </a:ext>
            </a:extLst>
          </p:cNvPr>
          <p:cNvSpPr/>
          <p:nvPr/>
        </p:nvSpPr>
        <p:spPr bwMode="auto">
          <a:xfrm>
            <a:off x="1758095" y="4030941"/>
            <a:ext cx="9514285" cy="438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C8F848-676D-22BD-FD6A-6685DE3CEFE0}"/>
              </a:ext>
            </a:extLst>
          </p:cNvPr>
          <p:cNvSpPr/>
          <p:nvPr/>
        </p:nvSpPr>
        <p:spPr bwMode="auto">
          <a:xfrm>
            <a:off x="1739047" y="4907647"/>
            <a:ext cx="2561904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6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E274A-3D24-D47B-5BA5-C20EEE9C1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9C293C-9203-F12B-08B9-1B59BDF4AD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6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1ACC3-3D7F-88F3-8EED-081AE846CD66}"/>
              </a:ext>
            </a:extLst>
          </p:cNvPr>
          <p:cNvSpPr/>
          <p:nvPr/>
        </p:nvSpPr>
        <p:spPr bwMode="auto">
          <a:xfrm>
            <a:off x="6520000" y="1343688"/>
            <a:ext cx="504760" cy="457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C6A5ED-A39F-0CB8-8ECD-D918284980FE}"/>
              </a:ext>
            </a:extLst>
          </p:cNvPr>
          <p:cNvSpPr/>
          <p:nvPr/>
        </p:nvSpPr>
        <p:spPr bwMode="auto">
          <a:xfrm>
            <a:off x="6520000" y="2287205"/>
            <a:ext cx="504760" cy="466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564D38-E030-E9FE-EB54-898DB4840BB5}"/>
              </a:ext>
            </a:extLst>
          </p:cNvPr>
          <p:cNvSpPr/>
          <p:nvPr/>
        </p:nvSpPr>
        <p:spPr bwMode="auto">
          <a:xfrm>
            <a:off x="6520000" y="3230721"/>
            <a:ext cx="533333" cy="466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9B1D80-FD72-5645-D127-97C3D1600857}"/>
              </a:ext>
            </a:extLst>
          </p:cNvPr>
          <p:cNvSpPr/>
          <p:nvPr/>
        </p:nvSpPr>
        <p:spPr bwMode="auto">
          <a:xfrm>
            <a:off x="6520000" y="4193299"/>
            <a:ext cx="504760" cy="466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1560" y="4981705"/>
            <a:ext cx="5516880" cy="168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4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15605-9413-DF15-0CA3-E5D98175C4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28" y="818071"/>
            <a:ext cx="10800000" cy="4187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C88B6F-D704-64A9-958D-9079FF90C53C}"/>
              </a:ext>
            </a:extLst>
          </p:cNvPr>
          <p:cNvSpPr/>
          <p:nvPr/>
        </p:nvSpPr>
        <p:spPr bwMode="auto">
          <a:xfrm>
            <a:off x="7712794" y="2010346"/>
            <a:ext cx="523809" cy="467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78C5A3-0362-303E-2E81-4A03A76768DB}"/>
              </a:ext>
            </a:extLst>
          </p:cNvPr>
          <p:cNvSpPr/>
          <p:nvPr/>
        </p:nvSpPr>
        <p:spPr bwMode="auto">
          <a:xfrm>
            <a:off x="7760413" y="3183545"/>
            <a:ext cx="923809" cy="419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2A784E-88FF-A481-B89B-8E4086843E35}"/>
              </a:ext>
            </a:extLst>
          </p:cNvPr>
          <p:cNvSpPr/>
          <p:nvPr/>
        </p:nvSpPr>
        <p:spPr bwMode="auto">
          <a:xfrm>
            <a:off x="7760413" y="3727223"/>
            <a:ext cx="923809" cy="429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C3FC64-302B-910A-F7C7-4E1728FBAF80}"/>
              </a:ext>
            </a:extLst>
          </p:cNvPr>
          <p:cNvSpPr/>
          <p:nvPr/>
        </p:nvSpPr>
        <p:spPr bwMode="auto">
          <a:xfrm>
            <a:off x="7760413" y="4251824"/>
            <a:ext cx="933333" cy="429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5005342"/>
            <a:ext cx="5516880" cy="168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35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9FE56-7B2C-4A2B-3A7A-E187CE4A94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B2339A-F769-E853-875A-7D1A5C4A8D20}"/>
              </a:ext>
            </a:extLst>
          </p:cNvPr>
          <p:cNvSpPr/>
          <p:nvPr/>
        </p:nvSpPr>
        <p:spPr bwMode="auto">
          <a:xfrm>
            <a:off x="3062857" y="2201144"/>
            <a:ext cx="504761" cy="466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89BB0F-8DA0-6233-62C3-319092A18611}"/>
              </a:ext>
            </a:extLst>
          </p:cNvPr>
          <p:cNvSpPr/>
          <p:nvPr/>
        </p:nvSpPr>
        <p:spPr bwMode="auto">
          <a:xfrm>
            <a:off x="3015238" y="4087739"/>
            <a:ext cx="523809" cy="476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1560" y="4981705"/>
            <a:ext cx="5516880" cy="168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37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BF3D9-D2CD-7428-3B55-0694B2C0AD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28" y="847091"/>
            <a:ext cx="10800000" cy="434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FF49EF-C614-9B6E-C337-FCF3DCCF3603}"/>
              </a:ext>
            </a:extLst>
          </p:cNvPr>
          <p:cNvSpPr/>
          <p:nvPr/>
        </p:nvSpPr>
        <p:spPr bwMode="auto">
          <a:xfrm>
            <a:off x="7722318" y="2085877"/>
            <a:ext cx="504761" cy="466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BC7676-21DE-9A89-B05F-4E3C26004090}"/>
              </a:ext>
            </a:extLst>
          </p:cNvPr>
          <p:cNvSpPr/>
          <p:nvPr/>
        </p:nvSpPr>
        <p:spPr bwMode="auto">
          <a:xfrm>
            <a:off x="8103270" y="3200785"/>
            <a:ext cx="933333" cy="42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55DEF9-7992-4E1C-2AD5-1B30FB536B8E}"/>
              </a:ext>
            </a:extLst>
          </p:cNvPr>
          <p:cNvSpPr/>
          <p:nvPr/>
        </p:nvSpPr>
        <p:spPr bwMode="auto">
          <a:xfrm>
            <a:off x="8103270" y="3734416"/>
            <a:ext cx="914285" cy="42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C9DE37-3E13-4B55-DEBB-19D71D3E8CB3}"/>
              </a:ext>
            </a:extLst>
          </p:cNvPr>
          <p:cNvSpPr/>
          <p:nvPr/>
        </p:nvSpPr>
        <p:spPr bwMode="auto">
          <a:xfrm>
            <a:off x="8103270" y="4268047"/>
            <a:ext cx="914285" cy="419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998343"/>
            <a:ext cx="5516880" cy="168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46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FC968-7E9D-A138-7115-DAAD745B8D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6A67AC-6394-2340-01B6-B27F435B0918}"/>
              </a:ext>
            </a:extLst>
          </p:cNvPr>
          <p:cNvSpPr/>
          <p:nvPr/>
        </p:nvSpPr>
        <p:spPr bwMode="auto">
          <a:xfrm>
            <a:off x="4091428" y="2476936"/>
            <a:ext cx="1047619" cy="47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24C9A-EB9C-F9D1-30C0-62BA40FCD327}"/>
              </a:ext>
            </a:extLst>
          </p:cNvPr>
          <p:cNvSpPr/>
          <p:nvPr/>
        </p:nvSpPr>
        <p:spPr bwMode="auto">
          <a:xfrm>
            <a:off x="9367619" y="2486461"/>
            <a:ext cx="1057142" cy="46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465753-F2A1-5659-DDC0-6534426E9F4C}"/>
              </a:ext>
            </a:extLst>
          </p:cNvPr>
          <p:cNvSpPr/>
          <p:nvPr/>
        </p:nvSpPr>
        <p:spPr bwMode="auto">
          <a:xfrm>
            <a:off x="4615238" y="3438953"/>
            <a:ext cx="1057142" cy="45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A1307C-B1E2-119E-6A7A-73658994FB31}"/>
              </a:ext>
            </a:extLst>
          </p:cNvPr>
          <p:cNvSpPr/>
          <p:nvPr/>
        </p:nvSpPr>
        <p:spPr bwMode="auto">
          <a:xfrm>
            <a:off x="9377142" y="3429428"/>
            <a:ext cx="1047619" cy="46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9FB5C4-F0C8-4838-B66F-6EB75437B4A9}"/>
              </a:ext>
            </a:extLst>
          </p:cNvPr>
          <p:cNvSpPr/>
          <p:nvPr/>
        </p:nvSpPr>
        <p:spPr bwMode="auto">
          <a:xfrm>
            <a:off x="4091428" y="4381920"/>
            <a:ext cx="1047619" cy="47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E0EFE5-7539-5AB5-D938-88AEFC1A8323}"/>
              </a:ext>
            </a:extLst>
          </p:cNvPr>
          <p:cNvSpPr/>
          <p:nvPr/>
        </p:nvSpPr>
        <p:spPr bwMode="auto">
          <a:xfrm>
            <a:off x="9377142" y="4391444"/>
            <a:ext cx="1047619" cy="46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627DBD-62CA-4141-2095-B8177606BF11}"/>
              </a:ext>
            </a:extLst>
          </p:cNvPr>
          <p:cNvSpPr/>
          <p:nvPr/>
        </p:nvSpPr>
        <p:spPr bwMode="auto">
          <a:xfrm>
            <a:off x="4358095" y="5334411"/>
            <a:ext cx="1057142" cy="46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C0435B-58E3-8245-C20F-850426C21497}"/>
              </a:ext>
            </a:extLst>
          </p:cNvPr>
          <p:cNvSpPr/>
          <p:nvPr/>
        </p:nvSpPr>
        <p:spPr bwMode="auto">
          <a:xfrm>
            <a:off x="9367619" y="5334411"/>
            <a:ext cx="1057142" cy="46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27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B9DF5-B5CF-F1E2-0D2E-4FDBE59F62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2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50BD27-CD71-E0AC-3D2F-CB54EE638BB7}"/>
              </a:ext>
            </a:extLst>
          </p:cNvPr>
          <p:cNvSpPr/>
          <p:nvPr/>
        </p:nvSpPr>
        <p:spPr bwMode="auto">
          <a:xfrm>
            <a:off x="3900952" y="3328979"/>
            <a:ext cx="409523" cy="362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D0110-6022-43AD-9A3E-D14067E157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613173-98E5-F70E-20E3-F0EF9D930074}"/>
              </a:ext>
            </a:extLst>
          </p:cNvPr>
          <p:cNvSpPr/>
          <p:nvPr/>
        </p:nvSpPr>
        <p:spPr bwMode="auto">
          <a:xfrm>
            <a:off x="1872380" y="2107152"/>
            <a:ext cx="371428" cy="352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1AF4A1-655C-2263-23C0-2D1AB33B7893}"/>
              </a:ext>
            </a:extLst>
          </p:cNvPr>
          <p:cNvSpPr/>
          <p:nvPr/>
        </p:nvSpPr>
        <p:spPr bwMode="auto">
          <a:xfrm>
            <a:off x="7053333" y="3986354"/>
            <a:ext cx="371428" cy="352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75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2023-11-22T16:27:51Z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