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1" r:id="rId5"/>
    <p:sldId id="370" r:id="rId6"/>
    <p:sldId id="369" r:id="rId7"/>
    <p:sldId id="368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8" d="100"/>
          <a:sy n="58" d="100"/>
        </p:scale>
        <p:origin x="78" y="10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510" y="2157040"/>
            <a:ext cx="8124825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645024"/>
            <a:ext cx="76866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88504-8106-160C-0496-F740E9678B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76B76-AC14-3E39-01D5-C352655CE1DB}"/>
              </a:ext>
            </a:extLst>
          </p:cNvPr>
          <p:cNvSpPr/>
          <p:nvPr/>
        </p:nvSpPr>
        <p:spPr bwMode="auto">
          <a:xfrm>
            <a:off x="1367619" y="2884110"/>
            <a:ext cx="1057142" cy="411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64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5FFA7-7DAD-CFCC-1765-2D5A9EBC4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0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C7CDAA-7857-7DAA-8A53-48075AAAFA88}"/>
              </a:ext>
            </a:extLst>
          </p:cNvPr>
          <p:cNvSpPr/>
          <p:nvPr/>
        </p:nvSpPr>
        <p:spPr bwMode="auto">
          <a:xfrm>
            <a:off x="1897789" y="6354620"/>
            <a:ext cx="344073" cy="29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B43313-2092-4AA8-1070-D0BD3310AF37}"/>
              </a:ext>
            </a:extLst>
          </p:cNvPr>
          <p:cNvSpPr/>
          <p:nvPr/>
        </p:nvSpPr>
        <p:spPr bwMode="auto">
          <a:xfrm>
            <a:off x="4339388" y="6354620"/>
            <a:ext cx="344073" cy="284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86B5C3-9603-FBF7-0BEF-A3DDD539CAC8}"/>
              </a:ext>
            </a:extLst>
          </p:cNvPr>
          <p:cNvSpPr/>
          <p:nvPr/>
        </p:nvSpPr>
        <p:spPr bwMode="auto">
          <a:xfrm>
            <a:off x="6681734" y="6361241"/>
            <a:ext cx="330839" cy="278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86197B49-FF72-8DC6-4447-BDB05FA884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11" t="58964" r="8034"/>
          <a:stretch/>
        </p:blipFill>
        <p:spPr>
          <a:xfrm>
            <a:off x="3735483" y="4635218"/>
            <a:ext cx="2093781" cy="199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6197B49-FF72-8DC6-4447-BDB05FA884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4" t="58964" r="52531"/>
          <a:stretch/>
        </p:blipFill>
        <p:spPr>
          <a:xfrm>
            <a:off x="1292923" y="4536293"/>
            <a:ext cx="2215652" cy="199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6197B49-FF72-8DC6-4447-BDB05FA884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21"/>
          <a:stretch/>
        </p:blipFill>
        <p:spPr>
          <a:xfrm>
            <a:off x="551384" y="764700"/>
            <a:ext cx="9715500" cy="320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EB061A-85E1-005E-A127-6A7CC5AFC440}"/>
              </a:ext>
            </a:extLst>
          </p:cNvPr>
          <p:cNvSpPr/>
          <p:nvPr/>
        </p:nvSpPr>
        <p:spPr bwMode="auto">
          <a:xfrm>
            <a:off x="2128360" y="5819135"/>
            <a:ext cx="832975" cy="480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46EDC2-0119-D84B-CC0A-CF74FB64D85E}"/>
              </a:ext>
            </a:extLst>
          </p:cNvPr>
          <p:cNvSpPr/>
          <p:nvPr/>
        </p:nvSpPr>
        <p:spPr bwMode="auto">
          <a:xfrm>
            <a:off x="4408651" y="5867169"/>
            <a:ext cx="755479" cy="66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C31CB12-3660-14EB-1914-C06C3141B6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6" r="76932"/>
          <a:stretch/>
        </p:blipFill>
        <p:spPr>
          <a:xfrm>
            <a:off x="6296155" y="4293096"/>
            <a:ext cx="1912467" cy="224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C31CB12-3660-14EB-1914-C06C3141B6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7" r="30516"/>
          <a:stretch/>
        </p:blipFill>
        <p:spPr>
          <a:xfrm>
            <a:off x="8837813" y="4194171"/>
            <a:ext cx="1986998" cy="234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46EDC2-0119-D84B-CC0A-CF74FB64D85E}"/>
              </a:ext>
            </a:extLst>
          </p:cNvPr>
          <p:cNvSpPr/>
          <p:nvPr/>
        </p:nvSpPr>
        <p:spPr bwMode="auto">
          <a:xfrm>
            <a:off x="6820102" y="5867168"/>
            <a:ext cx="860074" cy="586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46EDC2-0119-D84B-CC0A-CF74FB64D85E}"/>
              </a:ext>
            </a:extLst>
          </p:cNvPr>
          <p:cNvSpPr/>
          <p:nvPr/>
        </p:nvSpPr>
        <p:spPr bwMode="auto">
          <a:xfrm>
            <a:off x="9399026" y="5844139"/>
            <a:ext cx="585406" cy="69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59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0C963-0A92-F9C5-7E2A-8C6EFE11C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C8C14-681A-B92A-68C4-1B8741059336}"/>
              </a:ext>
            </a:extLst>
          </p:cNvPr>
          <p:cNvSpPr/>
          <p:nvPr/>
        </p:nvSpPr>
        <p:spPr bwMode="auto">
          <a:xfrm>
            <a:off x="3172053" y="5949343"/>
            <a:ext cx="439436" cy="43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B9C38-B31C-B477-C1A2-22FE3C5309D4}"/>
              </a:ext>
            </a:extLst>
          </p:cNvPr>
          <p:cNvSpPr/>
          <p:nvPr/>
        </p:nvSpPr>
        <p:spPr bwMode="auto">
          <a:xfrm>
            <a:off x="7610359" y="5949343"/>
            <a:ext cx="430647" cy="43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59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49131-91BA-769A-C00D-8875416D30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83FE02-9F9A-5917-07FB-81304401F4C0}"/>
              </a:ext>
            </a:extLst>
          </p:cNvPr>
          <p:cNvSpPr/>
          <p:nvPr/>
        </p:nvSpPr>
        <p:spPr bwMode="auto">
          <a:xfrm>
            <a:off x="3662857" y="3309582"/>
            <a:ext cx="476190" cy="467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B1E332-2A03-24C8-ED42-0720BA949480}"/>
              </a:ext>
            </a:extLst>
          </p:cNvPr>
          <p:cNvSpPr/>
          <p:nvPr/>
        </p:nvSpPr>
        <p:spPr bwMode="auto">
          <a:xfrm>
            <a:off x="8396190" y="3309582"/>
            <a:ext cx="476190" cy="477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4DDDFF-ABF8-4147-9ECD-4732067EBF36}"/>
              </a:ext>
            </a:extLst>
          </p:cNvPr>
          <p:cNvSpPr/>
          <p:nvPr/>
        </p:nvSpPr>
        <p:spPr bwMode="auto">
          <a:xfrm>
            <a:off x="6605714" y="4883873"/>
            <a:ext cx="923809" cy="410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289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7F3C4-62CF-90BD-C192-F0475A4A6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FAFDD5-313D-5F5A-C63E-902E192ED363}"/>
              </a:ext>
            </a:extLst>
          </p:cNvPr>
          <p:cNvSpPr/>
          <p:nvPr/>
        </p:nvSpPr>
        <p:spPr bwMode="auto">
          <a:xfrm>
            <a:off x="6340878" y="2332000"/>
            <a:ext cx="821680" cy="37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369346-FD5D-67FD-108D-2448C57E42D0}"/>
              </a:ext>
            </a:extLst>
          </p:cNvPr>
          <p:cNvSpPr/>
          <p:nvPr/>
        </p:nvSpPr>
        <p:spPr bwMode="auto">
          <a:xfrm>
            <a:off x="2087044" y="4273818"/>
            <a:ext cx="414476" cy="37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8E512-87CF-6D50-1594-99793150F1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5" y="686063"/>
            <a:ext cx="8420100" cy="208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65C2755-0D29-AE55-99FE-49EA6BA3A4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8"/>
          <a:stretch/>
        </p:blipFill>
        <p:spPr>
          <a:xfrm>
            <a:off x="1554958" y="2766323"/>
            <a:ext cx="6989015" cy="4106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081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3159B-AC31-04D0-049A-BB475B6FF4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CDA177-55F8-5D7D-7A24-8E3CB267D595}"/>
              </a:ext>
            </a:extLst>
          </p:cNvPr>
          <p:cNvSpPr/>
          <p:nvPr/>
        </p:nvSpPr>
        <p:spPr bwMode="auto">
          <a:xfrm>
            <a:off x="7148571" y="1258127"/>
            <a:ext cx="1609522" cy="49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DCD430-7B68-A59C-B0CA-3360BADAC4FA}"/>
              </a:ext>
            </a:extLst>
          </p:cNvPr>
          <p:cNvSpPr/>
          <p:nvPr/>
        </p:nvSpPr>
        <p:spPr bwMode="auto">
          <a:xfrm>
            <a:off x="6510476" y="2574316"/>
            <a:ext cx="1609523" cy="49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15A80B-2499-63B0-D412-BF9925F4933D}"/>
              </a:ext>
            </a:extLst>
          </p:cNvPr>
          <p:cNvSpPr/>
          <p:nvPr/>
        </p:nvSpPr>
        <p:spPr bwMode="auto">
          <a:xfrm>
            <a:off x="7148571" y="3900042"/>
            <a:ext cx="1609522" cy="49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16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31EA6-7864-1F58-18E9-4EB1CB242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67D24E-5EAA-472C-D4C0-0515EFBA6999}"/>
              </a:ext>
            </a:extLst>
          </p:cNvPr>
          <p:cNvSpPr/>
          <p:nvPr/>
        </p:nvSpPr>
        <p:spPr bwMode="auto">
          <a:xfrm>
            <a:off x="1377142" y="4796105"/>
            <a:ext cx="1057142" cy="41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55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2023-11-22T15:49:22Z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