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4" autoAdjust="0"/>
    <p:restoredTop sz="94660" autoAdjust="0"/>
  </p:normalViewPr>
  <p:slideViewPr>
    <p:cSldViewPr>
      <p:cViewPr varScale="1">
        <p:scale>
          <a:sx n="69" d="100"/>
          <a:sy n="69" d="100"/>
        </p:scale>
        <p:origin x="96" y="8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19" y="2492896"/>
            <a:ext cx="5928360" cy="708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786" y="3861048"/>
            <a:ext cx="3400425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1C4F68-FE40-46ED-39AB-F17C1A5F5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AB7118-CD28-46E7-4752-269811399872}"/>
              </a:ext>
            </a:extLst>
          </p:cNvPr>
          <p:cNvSpPr/>
          <p:nvPr/>
        </p:nvSpPr>
        <p:spPr bwMode="auto">
          <a:xfrm>
            <a:off x="1720000" y="6084007"/>
            <a:ext cx="7171428" cy="41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8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8A021-AD32-8C30-37FE-7A9EB9346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474CA-92EC-D990-B677-DE17FB50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8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3D0CB-5F99-3CBD-AFA6-B8313E52ECEB}"/>
              </a:ext>
            </a:extLst>
          </p:cNvPr>
          <p:cNvSpPr/>
          <p:nvPr/>
        </p:nvSpPr>
        <p:spPr bwMode="auto">
          <a:xfrm>
            <a:off x="2686826" y="1180695"/>
            <a:ext cx="280123" cy="2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2E5C7-E353-0CFA-6430-5E5197C0C67D}"/>
              </a:ext>
            </a:extLst>
          </p:cNvPr>
          <p:cNvSpPr/>
          <p:nvPr/>
        </p:nvSpPr>
        <p:spPr bwMode="auto">
          <a:xfrm>
            <a:off x="3652358" y="1335726"/>
            <a:ext cx="536407" cy="2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2478B3-4C51-5850-8A76-28843938D960}"/>
              </a:ext>
            </a:extLst>
          </p:cNvPr>
          <p:cNvSpPr/>
          <p:nvPr/>
        </p:nvSpPr>
        <p:spPr bwMode="auto">
          <a:xfrm>
            <a:off x="1345808" y="1472869"/>
            <a:ext cx="1048973" cy="2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718D40-70AF-C58B-8AD5-B2F6F313E3CD}"/>
              </a:ext>
            </a:extLst>
          </p:cNvPr>
          <p:cNvSpPr/>
          <p:nvPr/>
        </p:nvSpPr>
        <p:spPr bwMode="auto">
          <a:xfrm>
            <a:off x="1631892" y="1949888"/>
            <a:ext cx="280123" cy="24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7F04A2-CCD6-93A4-712B-03FA67D8F54A}"/>
              </a:ext>
            </a:extLst>
          </p:cNvPr>
          <p:cNvSpPr/>
          <p:nvPr/>
        </p:nvSpPr>
        <p:spPr bwMode="auto">
          <a:xfrm>
            <a:off x="5589384" y="1920074"/>
            <a:ext cx="119201" cy="18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740F5A-B30D-5400-13B5-0DCE4F5DFCC4}"/>
              </a:ext>
            </a:extLst>
          </p:cNvPr>
          <p:cNvSpPr/>
          <p:nvPr/>
        </p:nvSpPr>
        <p:spPr bwMode="auto">
          <a:xfrm>
            <a:off x="1476930" y="3828149"/>
            <a:ext cx="143041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688A1-D9FB-56B0-DAA0-8DCD6618538F}"/>
              </a:ext>
            </a:extLst>
          </p:cNvPr>
          <p:cNvSpPr/>
          <p:nvPr/>
        </p:nvSpPr>
        <p:spPr bwMode="auto">
          <a:xfrm>
            <a:off x="2633185" y="3810260"/>
            <a:ext cx="160922" cy="18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B337DDA-A9B7-E779-8986-A6C5EA0F51DD}"/>
              </a:ext>
            </a:extLst>
          </p:cNvPr>
          <p:cNvSpPr/>
          <p:nvPr/>
        </p:nvSpPr>
        <p:spPr bwMode="auto">
          <a:xfrm>
            <a:off x="5261580" y="4621192"/>
            <a:ext cx="160922" cy="18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C2A1A7-27E9-4C64-8F51-692387D57E69}"/>
              </a:ext>
            </a:extLst>
          </p:cNvPr>
          <p:cNvSpPr/>
          <p:nvPr/>
        </p:nvSpPr>
        <p:spPr bwMode="auto">
          <a:xfrm>
            <a:off x="1697452" y="5312869"/>
            <a:ext cx="280123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01A52E-6454-CE1F-F676-DD5EB5409BA8}"/>
              </a:ext>
            </a:extLst>
          </p:cNvPr>
          <p:cNvSpPr/>
          <p:nvPr/>
        </p:nvSpPr>
        <p:spPr bwMode="auto">
          <a:xfrm>
            <a:off x="5464222" y="5664670"/>
            <a:ext cx="113241" cy="18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3096A2-FB5D-8800-824B-C249D82C9779}"/>
              </a:ext>
            </a:extLst>
          </p:cNvPr>
          <p:cNvSpPr/>
          <p:nvPr/>
        </p:nvSpPr>
        <p:spPr bwMode="auto">
          <a:xfrm>
            <a:off x="2198099" y="6296720"/>
            <a:ext cx="184762" cy="22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44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594DC9-952F-F667-6AD5-507EB33F5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275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1AC23-737C-0A8B-9CB4-5E9F65039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B8AA0-CC83-5830-EFE8-B6A8F93C8CC2}"/>
              </a:ext>
            </a:extLst>
          </p:cNvPr>
          <p:cNvSpPr/>
          <p:nvPr/>
        </p:nvSpPr>
        <p:spPr bwMode="auto">
          <a:xfrm>
            <a:off x="6475569" y="3018928"/>
            <a:ext cx="1060591" cy="56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327826-2F9E-2B08-8B83-4169A5FFE034}"/>
              </a:ext>
            </a:extLst>
          </p:cNvPr>
          <p:cNvSpPr/>
          <p:nvPr/>
        </p:nvSpPr>
        <p:spPr bwMode="auto">
          <a:xfrm>
            <a:off x="6475569" y="3939858"/>
            <a:ext cx="1060591" cy="56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843B2B-04E0-D05F-D682-0BFDD016EFF7}"/>
              </a:ext>
            </a:extLst>
          </p:cNvPr>
          <p:cNvSpPr/>
          <p:nvPr/>
        </p:nvSpPr>
        <p:spPr bwMode="auto">
          <a:xfrm>
            <a:off x="6475569" y="4869160"/>
            <a:ext cx="1060591" cy="56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2C1752-0C18-38D8-32F1-E6F83B888E94}"/>
              </a:ext>
            </a:extLst>
          </p:cNvPr>
          <p:cNvSpPr/>
          <p:nvPr/>
        </p:nvSpPr>
        <p:spPr bwMode="auto">
          <a:xfrm>
            <a:off x="6483934" y="5878046"/>
            <a:ext cx="819834" cy="41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85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3342E-D69A-8D61-10F2-BE6F5E5C5A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50ED8-3E17-6CD9-5743-B8BD24186612}"/>
              </a:ext>
            </a:extLst>
          </p:cNvPr>
          <p:cNvSpPr/>
          <p:nvPr/>
        </p:nvSpPr>
        <p:spPr bwMode="auto">
          <a:xfrm>
            <a:off x="7805714" y="2364747"/>
            <a:ext cx="304761" cy="36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584DDC-E3C5-1181-2576-A0CFC3A0098B}"/>
              </a:ext>
            </a:extLst>
          </p:cNvPr>
          <p:cNvSpPr/>
          <p:nvPr/>
        </p:nvSpPr>
        <p:spPr bwMode="auto">
          <a:xfrm>
            <a:off x="4300952" y="3328223"/>
            <a:ext cx="1600000" cy="44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25314-AFB9-B479-8EA1-E5B37F734219}"/>
              </a:ext>
            </a:extLst>
          </p:cNvPr>
          <p:cNvSpPr/>
          <p:nvPr/>
        </p:nvSpPr>
        <p:spPr bwMode="auto">
          <a:xfrm>
            <a:off x="8929523" y="4396632"/>
            <a:ext cx="257142" cy="352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0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64333-E3E8-EDA5-4F0B-88B922FA7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CEA32-B489-3FC9-A00B-C0A35D72F131}"/>
              </a:ext>
            </a:extLst>
          </p:cNvPr>
          <p:cNvSpPr/>
          <p:nvPr/>
        </p:nvSpPr>
        <p:spPr bwMode="auto">
          <a:xfrm>
            <a:off x="2253333" y="5366456"/>
            <a:ext cx="8323809" cy="41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05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212D1-C72F-5F5F-0C11-598271B1C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1C4B6-F510-D5F4-1CA1-D2AB44B51946}"/>
              </a:ext>
            </a:extLst>
          </p:cNvPr>
          <p:cNvSpPr/>
          <p:nvPr/>
        </p:nvSpPr>
        <p:spPr bwMode="auto">
          <a:xfrm>
            <a:off x="1262857" y="3196090"/>
            <a:ext cx="2314285" cy="4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15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67649-759B-8403-621A-89F0AB535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1B424-578D-5CFB-36BD-446D86186BDA}"/>
              </a:ext>
            </a:extLst>
          </p:cNvPr>
          <p:cNvSpPr/>
          <p:nvPr/>
        </p:nvSpPr>
        <p:spPr bwMode="auto">
          <a:xfrm>
            <a:off x="1720000" y="4335882"/>
            <a:ext cx="7866666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0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