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59" autoAdjust="0"/>
    <p:restoredTop sz="94660" autoAdjust="0"/>
  </p:normalViewPr>
  <p:slideViewPr>
    <p:cSldViewPr>
      <p:cViewPr varScale="1">
        <p:scale>
          <a:sx n="69" d="100"/>
          <a:sy n="69" d="100"/>
        </p:scale>
        <p:origin x="78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1975" y="3133725"/>
            <a:ext cx="344805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CC7619-764C-54DE-C3AB-35C8EA77BB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E70A2B-8F94-765E-60CB-E2AC554EC0B6}"/>
              </a:ext>
            </a:extLst>
          </p:cNvPr>
          <p:cNvSpPr/>
          <p:nvPr/>
        </p:nvSpPr>
        <p:spPr bwMode="auto">
          <a:xfrm>
            <a:off x="687105" y="1004913"/>
            <a:ext cx="8433230" cy="551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6853F7-E30A-E14D-1D9E-C29183D9E5A1}"/>
              </a:ext>
            </a:extLst>
          </p:cNvPr>
          <p:cNvSpPr/>
          <p:nvPr/>
        </p:nvSpPr>
        <p:spPr bwMode="auto">
          <a:xfrm>
            <a:off x="687105" y="1877142"/>
            <a:ext cx="8433230" cy="411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68C9EC-B413-2623-3013-6BE83542D658}"/>
              </a:ext>
            </a:extLst>
          </p:cNvPr>
          <p:cNvSpPr/>
          <p:nvPr/>
        </p:nvSpPr>
        <p:spPr bwMode="auto">
          <a:xfrm>
            <a:off x="687105" y="2609485"/>
            <a:ext cx="8347089" cy="378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D3D7C3-8FB5-102E-4BC6-65ACA080F25B}"/>
              </a:ext>
            </a:extLst>
          </p:cNvPr>
          <p:cNvSpPr/>
          <p:nvPr/>
        </p:nvSpPr>
        <p:spPr bwMode="auto">
          <a:xfrm>
            <a:off x="687105" y="3333599"/>
            <a:ext cx="8347089" cy="526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2063198-153C-D2BC-547D-B69052C61C70}"/>
              </a:ext>
            </a:extLst>
          </p:cNvPr>
          <p:cNvSpPr/>
          <p:nvPr/>
        </p:nvSpPr>
        <p:spPr bwMode="auto">
          <a:xfrm>
            <a:off x="687105" y="4016571"/>
            <a:ext cx="8433230" cy="576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1D333E6-A9D0-C6B9-092D-FBBF9872337B}"/>
              </a:ext>
            </a:extLst>
          </p:cNvPr>
          <p:cNvSpPr/>
          <p:nvPr/>
        </p:nvSpPr>
        <p:spPr bwMode="auto">
          <a:xfrm>
            <a:off x="687105" y="4765371"/>
            <a:ext cx="8347089" cy="378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62CBDD9-D4C6-5264-6361-3A60C3A81DF4}"/>
              </a:ext>
            </a:extLst>
          </p:cNvPr>
          <p:cNvSpPr/>
          <p:nvPr/>
        </p:nvSpPr>
        <p:spPr bwMode="auto">
          <a:xfrm>
            <a:off x="687104" y="5464801"/>
            <a:ext cx="8433231" cy="39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78B69FE-C9AB-BC5A-041F-087D2A343127}"/>
              </a:ext>
            </a:extLst>
          </p:cNvPr>
          <p:cNvSpPr/>
          <p:nvPr/>
        </p:nvSpPr>
        <p:spPr bwMode="auto">
          <a:xfrm>
            <a:off x="687105" y="6205371"/>
            <a:ext cx="2648042" cy="370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80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3" grpId="0" animBg="1"/>
      <p:bldP spid="15" grpId="0" animBg="1"/>
      <p:bldP spid="16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07CA9C-4AE5-69E1-ECBB-06DAF93A4E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08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C120FB-693B-0296-7BEB-DE05374797A1}"/>
              </a:ext>
            </a:extLst>
          </p:cNvPr>
          <p:cNvSpPr/>
          <p:nvPr/>
        </p:nvSpPr>
        <p:spPr bwMode="auto">
          <a:xfrm>
            <a:off x="3389947" y="4304164"/>
            <a:ext cx="252342" cy="301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DFC5C1-1C74-2EAB-2CB9-AC64DE3E66BD}"/>
              </a:ext>
            </a:extLst>
          </p:cNvPr>
          <p:cNvSpPr/>
          <p:nvPr/>
        </p:nvSpPr>
        <p:spPr bwMode="auto">
          <a:xfrm>
            <a:off x="7704192" y="4304164"/>
            <a:ext cx="252342" cy="301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3CDC08-84A3-7601-B2B5-E93BA011DE7D}"/>
              </a:ext>
            </a:extLst>
          </p:cNvPr>
          <p:cNvSpPr/>
          <p:nvPr/>
        </p:nvSpPr>
        <p:spPr bwMode="auto">
          <a:xfrm>
            <a:off x="3357387" y="5241080"/>
            <a:ext cx="260482" cy="293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B1E2D4-9E8A-7003-F790-92D60EE9FE29}"/>
              </a:ext>
            </a:extLst>
          </p:cNvPr>
          <p:cNvSpPr/>
          <p:nvPr/>
        </p:nvSpPr>
        <p:spPr bwMode="auto">
          <a:xfrm>
            <a:off x="7679772" y="5232933"/>
            <a:ext cx="252342" cy="309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FA8245-2A78-7DF3-B7F2-B6C452DCF904}"/>
              </a:ext>
            </a:extLst>
          </p:cNvPr>
          <p:cNvSpPr/>
          <p:nvPr/>
        </p:nvSpPr>
        <p:spPr bwMode="auto">
          <a:xfrm>
            <a:off x="3389947" y="6169850"/>
            <a:ext cx="260482" cy="301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E819BD-C69E-FE1F-6640-B988F7BB172F}"/>
              </a:ext>
            </a:extLst>
          </p:cNvPr>
          <p:cNvSpPr/>
          <p:nvPr/>
        </p:nvSpPr>
        <p:spPr bwMode="auto">
          <a:xfrm>
            <a:off x="7704192" y="6169850"/>
            <a:ext cx="252342" cy="301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7EBC2B-3FFF-6EEE-BB9A-70836B6103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1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D8FAAA-1008-FF61-2F07-6816E1AB95D3}"/>
              </a:ext>
            </a:extLst>
          </p:cNvPr>
          <p:cNvSpPr/>
          <p:nvPr/>
        </p:nvSpPr>
        <p:spPr bwMode="auto">
          <a:xfrm>
            <a:off x="2615238" y="1840266"/>
            <a:ext cx="514285" cy="353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CC3FC9-D0D2-8896-FCA1-500B60B4C1C8}"/>
              </a:ext>
            </a:extLst>
          </p:cNvPr>
          <p:cNvSpPr/>
          <p:nvPr/>
        </p:nvSpPr>
        <p:spPr bwMode="auto">
          <a:xfrm>
            <a:off x="7396190" y="1840266"/>
            <a:ext cx="533333" cy="353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152B78-78A5-83C3-7CEE-BDDE342C9A49}"/>
              </a:ext>
            </a:extLst>
          </p:cNvPr>
          <p:cNvSpPr/>
          <p:nvPr/>
        </p:nvSpPr>
        <p:spPr bwMode="auto">
          <a:xfrm>
            <a:off x="2577142" y="2927984"/>
            <a:ext cx="533333" cy="353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431388-E265-F3BD-EE13-373C65E3CB37}"/>
              </a:ext>
            </a:extLst>
          </p:cNvPr>
          <p:cNvSpPr/>
          <p:nvPr/>
        </p:nvSpPr>
        <p:spPr bwMode="auto">
          <a:xfrm>
            <a:off x="7358095" y="2927984"/>
            <a:ext cx="542857" cy="353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130D93-756A-BEE0-610F-D973F5E91E07}"/>
              </a:ext>
            </a:extLst>
          </p:cNvPr>
          <p:cNvSpPr/>
          <p:nvPr/>
        </p:nvSpPr>
        <p:spPr bwMode="auto">
          <a:xfrm>
            <a:off x="2615238" y="4015702"/>
            <a:ext cx="533333" cy="353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563939-DD19-ED96-F81B-6C8E2496E596}"/>
              </a:ext>
            </a:extLst>
          </p:cNvPr>
          <p:cNvSpPr/>
          <p:nvPr/>
        </p:nvSpPr>
        <p:spPr bwMode="auto">
          <a:xfrm>
            <a:off x="7396190" y="4015702"/>
            <a:ext cx="542856" cy="353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9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6A0DD4-51EC-A44E-BDC3-17CAC49B35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7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8240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755E50-2C48-510A-0176-5F39613CE3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199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8084DF-0728-0514-E9B9-CC656A60DF4B}"/>
              </a:ext>
            </a:extLst>
          </p:cNvPr>
          <p:cNvSpPr/>
          <p:nvPr/>
        </p:nvSpPr>
        <p:spPr bwMode="auto">
          <a:xfrm>
            <a:off x="4804085" y="1201743"/>
            <a:ext cx="1005986" cy="571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C9CA97-2376-F809-EED1-48E7D8097FA0}"/>
              </a:ext>
            </a:extLst>
          </p:cNvPr>
          <p:cNvSpPr/>
          <p:nvPr/>
        </p:nvSpPr>
        <p:spPr bwMode="auto">
          <a:xfrm>
            <a:off x="2928795" y="1475247"/>
            <a:ext cx="1022388" cy="1377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0A494A-B1CC-AACC-D1B3-0AF7CE7B0AD5}"/>
              </a:ext>
            </a:extLst>
          </p:cNvPr>
          <p:cNvSpPr/>
          <p:nvPr/>
        </p:nvSpPr>
        <p:spPr bwMode="auto">
          <a:xfrm>
            <a:off x="4765814" y="2044136"/>
            <a:ext cx="1098930" cy="1657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B0864F7-489F-8EB7-8DBD-4971704F694A}"/>
              </a:ext>
            </a:extLst>
          </p:cNvPr>
          <p:cNvSpPr/>
          <p:nvPr/>
        </p:nvSpPr>
        <p:spPr bwMode="auto">
          <a:xfrm>
            <a:off x="1119114" y="3510119"/>
            <a:ext cx="164019" cy="191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42549C7-64FA-7143-8138-DB2783EA62E2}"/>
              </a:ext>
            </a:extLst>
          </p:cNvPr>
          <p:cNvSpPr/>
          <p:nvPr/>
        </p:nvSpPr>
        <p:spPr bwMode="auto">
          <a:xfrm>
            <a:off x="1725986" y="3849264"/>
            <a:ext cx="158552" cy="191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C9DC1DE-FFF0-475B-5C8C-8F10CB9569E9}"/>
              </a:ext>
            </a:extLst>
          </p:cNvPr>
          <p:cNvSpPr/>
          <p:nvPr/>
        </p:nvSpPr>
        <p:spPr bwMode="auto">
          <a:xfrm>
            <a:off x="4760346" y="3893025"/>
            <a:ext cx="1082528" cy="563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CDFFD18-9B2B-FF0C-4D72-F1948255CB13}"/>
              </a:ext>
            </a:extLst>
          </p:cNvPr>
          <p:cNvSpPr/>
          <p:nvPr/>
        </p:nvSpPr>
        <p:spPr bwMode="auto">
          <a:xfrm>
            <a:off x="1119114" y="4089948"/>
            <a:ext cx="164019" cy="191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0D72235-A752-B9C1-11A9-37815A01D25E}"/>
              </a:ext>
            </a:extLst>
          </p:cNvPr>
          <p:cNvSpPr/>
          <p:nvPr/>
        </p:nvSpPr>
        <p:spPr bwMode="auto">
          <a:xfrm>
            <a:off x="2928795" y="4215760"/>
            <a:ext cx="1022388" cy="1373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029125B-3FE0-19B6-75BC-64DCF0699B7B}"/>
              </a:ext>
            </a:extLst>
          </p:cNvPr>
          <p:cNvSpPr/>
          <p:nvPr/>
        </p:nvSpPr>
        <p:spPr bwMode="auto">
          <a:xfrm>
            <a:off x="4749412" y="4740888"/>
            <a:ext cx="1093463" cy="1640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04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4F5A4D-79DE-A98C-DC4A-1A0C72DD4F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5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269D0A-417F-B2AD-A9A1-307859F5617A}"/>
              </a:ext>
            </a:extLst>
          </p:cNvPr>
          <p:cNvSpPr/>
          <p:nvPr/>
        </p:nvSpPr>
        <p:spPr bwMode="auto">
          <a:xfrm>
            <a:off x="1661490" y="3833886"/>
            <a:ext cx="7740137" cy="1539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85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7276EC-81B8-4836-0E37-FF1BFB2C2A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4CAAC3-323D-47C5-4B37-DCABE36BD7E2}"/>
              </a:ext>
            </a:extLst>
          </p:cNvPr>
          <p:cNvSpPr/>
          <p:nvPr/>
        </p:nvSpPr>
        <p:spPr bwMode="auto">
          <a:xfrm>
            <a:off x="1739047" y="4043141"/>
            <a:ext cx="8790476" cy="429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6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6D79B7-8B8A-4B98-2824-DB8E452390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08944C-651F-1C43-7B34-548E13B79B94}"/>
              </a:ext>
            </a:extLst>
          </p:cNvPr>
          <p:cNvSpPr/>
          <p:nvPr/>
        </p:nvSpPr>
        <p:spPr bwMode="auto">
          <a:xfrm>
            <a:off x="1581460" y="4852677"/>
            <a:ext cx="4697396" cy="366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C08B11-56AF-7BB9-9E44-45E5BA1622E9}"/>
              </a:ext>
            </a:extLst>
          </p:cNvPr>
          <p:cNvSpPr/>
          <p:nvPr/>
        </p:nvSpPr>
        <p:spPr bwMode="auto">
          <a:xfrm>
            <a:off x="1581460" y="5560474"/>
            <a:ext cx="3714031" cy="366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3E1AE2-10E2-A0A8-D31F-AD44C1ACCC6F}"/>
              </a:ext>
            </a:extLst>
          </p:cNvPr>
          <p:cNvSpPr/>
          <p:nvPr/>
        </p:nvSpPr>
        <p:spPr bwMode="auto">
          <a:xfrm>
            <a:off x="1573332" y="6268271"/>
            <a:ext cx="5602787" cy="357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76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BBAFF6-9330-7027-12AC-D63968C120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8442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2023-11-23T08:27:07Z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