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0" d="100"/>
          <a:sy n="60" d="100"/>
        </p:scale>
        <p:origin x="72" y="10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5019" y="1412776"/>
            <a:ext cx="710565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6522" y="3140968"/>
            <a:ext cx="739140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EFF1FD-BFCE-5113-ADF0-A7967AB60D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61E676-DE48-A0CD-B355-2586ACBD66C7}"/>
              </a:ext>
            </a:extLst>
          </p:cNvPr>
          <p:cNvSpPr/>
          <p:nvPr/>
        </p:nvSpPr>
        <p:spPr bwMode="auto">
          <a:xfrm>
            <a:off x="1544242" y="4225260"/>
            <a:ext cx="8077576" cy="361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D0D722-52B4-16DE-041B-2579DE63BEF3}"/>
              </a:ext>
            </a:extLst>
          </p:cNvPr>
          <p:cNvSpPr/>
          <p:nvPr/>
        </p:nvSpPr>
        <p:spPr bwMode="auto">
          <a:xfrm>
            <a:off x="1544242" y="4798902"/>
            <a:ext cx="7936134" cy="479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C4BAAA3-C2C4-1047-5E92-D93C7F306064}"/>
              </a:ext>
            </a:extLst>
          </p:cNvPr>
          <p:cNvSpPr/>
          <p:nvPr/>
        </p:nvSpPr>
        <p:spPr bwMode="auto">
          <a:xfrm>
            <a:off x="1544242" y="5490417"/>
            <a:ext cx="7936134" cy="56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328A3B3-7A2C-5F9F-0B9A-69D07000B587}"/>
              </a:ext>
            </a:extLst>
          </p:cNvPr>
          <p:cNvSpPr/>
          <p:nvPr/>
        </p:nvSpPr>
        <p:spPr bwMode="auto">
          <a:xfrm>
            <a:off x="1544242" y="6142641"/>
            <a:ext cx="2391518" cy="502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44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3F56A-F554-C7C9-439A-4EC0985F83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50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AB5D8-B1E7-8912-0129-B75429C09E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0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F61184-6D9F-AAC4-8FE1-965A7CA06B51}"/>
              </a:ext>
            </a:extLst>
          </p:cNvPr>
          <p:cNvSpPr/>
          <p:nvPr/>
        </p:nvSpPr>
        <p:spPr bwMode="auto">
          <a:xfrm>
            <a:off x="1805714" y="3594152"/>
            <a:ext cx="2400000" cy="362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287D0A-950B-0B11-7F85-75D18F509B4A}"/>
              </a:ext>
            </a:extLst>
          </p:cNvPr>
          <p:cNvSpPr/>
          <p:nvPr/>
        </p:nvSpPr>
        <p:spPr bwMode="auto">
          <a:xfrm>
            <a:off x="6310476" y="3212976"/>
            <a:ext cx="2380952" cy="76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D585E9E-60F5-3D69-E9F4-2317AB27963E}"/>
              </a:ext>
            </a:extLst>
          </p:cNvPr>
          <p:cNvSpPr/>
          <p:nvPr/>
        </p:nvSpPr>
        <p:spPr bwMode="auto">
          <a:xfrm>
            <a:off x="1805714" y="4499987"/>
            <a:ext cx="2400000" cy="352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79FED3C-A13F-DFE7-AB3C-C4D0E8C795C9}"/>
              </a:ext>
            </a:extLst>
          </p:cNvPr>
          <p:cNvSpPr/>
          <p:nvPr/>
        </p:nvSpPr>
        <p:spPr bwMode="auto">
          <a:xfrm>
            <a:off x="6177141" y="4365104"/>
            <a:ext cx="2780953" cy="51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35D746F-4C40-C5E7-620D-2367C2B3EBB3}"/>
              </a:ext>
            </a:extLst>
          </p:cNvPr>
          <p:cNvSpPr/>
          <p:nvPr/>
        </p:nvSpPr>
        <p:spPr bwMode="auto">
          <a:xfrm>
            <a:off x="1805714" y="5396286"/>
            <a:ext cx="2400000" cy="352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D0E901B-F031-876A-842A-7A7F2C2426B3}"/>
              </a:ext>
            </a:extLst>
          </p:cNvPr>
          <p:cNvSpPr/>
          <p:nvPr/>
        </p:nvSpPr>
        <p:spPr bwMode="auto">
          <a:xfrm>
            <a:off x="6015238" y="5396286"/>
            <a:ext cx="2942857" cy="371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80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4" grpId="0" animBg="1"/>
      <p:bldP spid="16" grpId="0" animBg="1"/>
      <p:bldP spid="21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1A60D-65D7-FFDA-F883-098BBB6DB1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E4966A-4CC0-9BAD-6B2D-1170827E5EC3}"/>
              </a:ext>
            </a:extLst>
          </p:cNvPr>
          <p:cNvSpPr/>
          <p:nvPr/>
        </p:nvSpPr>
        <p:spPr bwMode="auto">
          <a:xfrm>
            <a:off x="8424761" y="1420221"/>
            <a:ext cx="933333" cy="419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2D2397-7F98-CBC5-4FCF-F7BC6E155DB9}"/>
              </a:ext>
            </a:extLst>
          </p:cNvPr>
          <p:cNvSpPr/>
          <p:nvPr/>
        </p:nvSpPr>
        <p:spPr bwMode="auto">
          <a:xfrm>
            <a:off x="4948571" y="2555079"/>
            <a:ext cx="495238" cy="429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16EC08-1834-1589-3817-42177515358B}"/>
              </a:ext>
            </a:extLst>
          </p:cNvPr>
          <p:cNvSpPr/>
          <p:nvPr/>
        </p:nvSpPr>
        <p:spPr bwMode="auto">
          <a:xfrm>
            <a:off x="4434285" y="3136814"/>
            <a:ext cx="438095" cy="40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B2C3BF-4322-EA86-E5F3-AA92C0032F9D}"/>
              </a:ext>
            </a:extLst>
          </p:cNvPr>
          <p:cNvSpPr/>
          <p:nvPr/>
        </p:nvSpPr>
        <p:spPr bwMode="auto">
          <a:xfrm>
            <a:off x="4720000" y="4891553"/>
            <a:ext cx="1790475" cy="429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78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1E67DB-6000-B374-3B01-3D037D20EA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601041-F0D9-9AE5-DA37-CCF459E532CF}"/>
              </a:ext>
            </a:extLst>
          </p:cNvPr>
          <p:cNvSpPr/>
          <p:nvPr/>
        </p:nvSpPr>
        <p:spPr bwMode="auto">
          <a:xfrm>
            <a:off x="1996190" y="4795979"/>
            <a:ext cx="2895238" cy="410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78E8F3-77E5-31BB-94C1-13DE5A83D8FB}"/>
              </a:ext>
            </a:extLst>
          </p:cNvPr>
          <p:cNvSpPr/>
          <p:nvPr/>
        </p:nvSpPr>
        <p:spPr bwMode="auto">
          <a:xfrm>
            <a:off x="7253333" y="4795979"/>
            <a:ext cx="3123809" cy="410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4C5E4C-6603-FAF0-AE62-1FFD94CC5825}"/>
              </a:ext>
            </a:extLst>
          </p:cNvPr>
          <p:cNvSpPr/>
          <p:nvPr/>
        </p:nvSpPr>
        <p:spPr bwMode="auto">
          <a:xfrm>
            <a:off x="1986666" y="5635156"/>
            <a:ext cx="2876190" cy="410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90E1D6-597D-BFD0-0FE7-A91A7DBF5FEC}"/>
              </a:ext>
            </a:extLst>
          </p:cNvPr>
          <p:cNvSpPr/>
          <p:nvPr/>
        </p:nvSpPr>
        <p:spPr bwMode="auto">
          <a:xfrm>
            <a:off x="7205714" y="5635156"/>
            <a:ext cx="3133332" cy="400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17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5D61F-031B-A4A9-3F01-48657136AF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3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5A7870-3F9F-F51F-3CF0-49CEC0F2CDB5}"/>
              </a:ext>
            </a:extLst>
          </p:cNvPr>
          <p:cNvSpPr/>
          <p:nvPr/>
        </p:nvSpPr>
        <p:spPr bwMode="auto">
          <a:xfrm>
            <a:off x="681904" y="2443147"/>
            <a:ext cx="3400000" cy="401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882FC9-E1A7-0271-15B3-FDBDBF0EC60A}"/>
              </a:ext>
            </a:extLst>
          </p:cNvPr>
          <p:cNvSpPr/>
          <p:nvPr/>
        </p:nvSpPr>
        <p:spPr bwMode="auto">
          <a:xfrm>
            <a:off x="6205714" y="2443147"/>
            <a:ext cx="2895237" cy="401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2BF6A2-80A8-F353-2F14-C781B896402A}"/>
              </a:ext>
            </a:extLst>
          </p:cNvPr>
          <p:cNvSpPr/>
          <p:nvPr/>
        </p:nvSpPr>
        <p:spPr bwMode="auto">
          <a:xfrm>
            <a:off x="681904" y="3274250"/>
            <a:ext cx="3400000" cy="401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A22858-23B5-A48A-8ED2-9D23580F9F2A}"/>
              </a:ext>
            </a:extLst>
          </p:cNvPr>
          <p:cNvSpPr/>
          <p:nvPr/>
        </p:nvSpPr>
        <p:spPr bwMode="auto">
          <a:xfrm>
            <a:off x="6205714" y="3274250"/>
            <a:ext cx="2895237" cy="401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63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177976-1976-99A0-FA44-4A0FDA02FD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0A91D6-458B-675F-0B65-DC9AF7269744}"/>
              </a:ext>
            </a:extLst>
          </p:cNvPr>
          <p:cNvSpPr/>
          <p:nvPr/>
        </p:nvSpPr>
        <p:spPr bwMode="auto">
          <a:xfrm>
            <a:off x="4396190" y="3689383"/>
            <a:ext cx="1066666" cy="390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63B602-9DB2-DFDB-23E8-FE99D6B0994A}"/>
              </a:ext>
            </a:extLst>
          </p:cNvPr>
          <p:cNvSpPr/>
          <p:nvPr/>
        </p:nvSpPr>
        <p:spPr bwMode="auto">
          <a:xfrm>
            <a:off x="7710476" y="3689383"/>
            <a:ext cx="2994036" cy="543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502BF1-F2B4-50E0-6092-2022FC00F41F}"/>
              </a:ext>
            </a:extLst>
          </p:cNvPr>
          <p:cNvSpPr/>
          <p:nvPr/>
        </p:nvSpPr>
        <p:spPr bwMode="auto">
          <a:xfrm>
            <a:off x="3596190" y="4757267"/>
            <a:ext cx="2657142" cy="381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1DFBBC-6CA2-A4F1-9CE6-ABA2BA51A5C0}"/>
              </a:ext>
            </a:extLst>
          </p:cNvPr>
          <p:cNvSpPr/>
          <p:nvPr/>
        </p:nvSpPr>
        <p:spPr bwMode="auto">
          <a:xfrm>
            <a:off x="7710476" y="4757267"/>
            <a:ext cx="2994036" cy="390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643B9D-C330-429F-0277-12F244CED604}"/>
              </a:ext>
            </a:extLst>
          </p:cNvPr>
          <p:cNvSpPr/>
          <p:nvPr/>
        </p:nvSpPr>
        <p:spPr bwMode="auto">
          <a:xfrm>
            <a:off x="3862857" y="5815617"/>
            <a:ext cx="2133333" cy="381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A73AC1-572C-4058-980F-E3F2A0ACC938}"/>
              </a:ext>
            </a:extLst>
          </p:cNvPr>
          <p:cNvSpPr/>
          <p:nvPr/>
        </p:nvSpPr>
        <p:spPr bwMode="auto">
          <a:xfrm>
            <a:off x="7710476" y="5815617"/>
            <a:ext cx="2994036" cy="381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72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7D82A-3F78-5BEE-B26A-EAACA261BE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F9D132-914B-6DCC-D6D4-7CE923B89681}"/>
              </a:ext>
            </a:extLst>
          </p:cNvPr>
          <p:cNvSpPr/>
          <p:nvPr/>
        </p:nvSpPr>
        <p:spPr bwMode="auto">
          <a:xfrm>
            <a:off x="8205713" y="1515335"/>
            <a:ext cx="238095" cy="524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DE10B1-E235-CDF3-2FC7-E06851655010}"/>
              </a:ext>
            </a:extLst>
          </p:cNvPr>
          <p:cNvSpPr/>
          <p:nvPr/>
        </p:nvSpPr>
        <p:spPr bwMode="auto">
          <a:xfrm>
            <a:off x="5653333" y="2039609"/>
            <a:ext cx="1533333" cy="457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566790-B117-65E6-C437-5084B54CAAF6}"/>
              </a:ext>
            </a:extLst>
          </p:cNvPr>
          <p:cNvSpPr/>
          <p:nvPr/>
        </p:nvSpPr>
        <p:spPr bwMode="auto">
          <a:xfrm>
            <a:off x="6672380" y="2621075"/>
            <a:ext cx="1533333" cy="467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EFC5EA-B606-9473-CEB5-1F682B133A61}"/>
              </a:ext>
            </a:extLst>
          </p:cNvPr>
          <p:cNvSpPr/>
          <p:nvPr/>
        </p:nvSpPr>
        <p:spPr bwMode="auto">
          <a:xfrm>
            <a:off x="3596190" y="3202541"/>
            <a:ext cx="1019047" cy="467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FBF0FA-5FCD-80D8-0206-0D38D563A5CF}"/>
              </a:ext>
            </a:extLst>
          </p:cNvPr>
          <p:cNvSpPr/>
          <p:nvPr/>
        </p:nvSpPr>
        <p:spPr bwMode="auto">
          <a:xfrm>
            <a:off x="6481904" y="4155764"/>
            <a:ext cx="1038095" cy="467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10361F-B0E2-EB90-D66D-A164841DBC08}"/>
              </a:ext>
            </a:extLst>
          </p:cNvPr>
          <p:cNvSpPr/>
          <p:nvPr/>
        </p:nvSpPr>
        <p:spPr bwMode="auto">
          <a:xfrm>
            <a:off x="1720000" y="5356824"/>
            <a:ext cx="1028571" cy="42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90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1A0E9C-46C0-A54A-4461-5F3E4E1D33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7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77B466-087F-B5C3-94B5-A1697E30F2B9}"/>
              </a:ext>
            </a:extLst>
          </p:cNvPr>
          <p:cNvSpPr/>
          <p:nvPr/>
        </p:nvSpPr>
        <p:spPr bwMode="auto">
          <a:xfrm>
            <a:off x="7987179" y="2657305"/>
            <a:ext cx="374211" cy="382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168D46-C53C-8E3A-4542-285DFA11721A}"/>
              </a:ext>
            </a:extLst>
          </p:cNvPr>
          <p:cNvSpPr/>
          <p:nvPr/>
        </p:nvSpPr>
        <p:spPr bwMode="auto">
          <a:xfrm>
            <a:off x="8009631" y="4080452"/>
            <a:ext cx="374212" cy="367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002049-6CD0-DA1C-10D5-C997E01C3FDE}"/>
              </a:ext>
            </a:extLst>
          </p:cNvPr>
          <p:cNvSpPr/>
          <p:nvPr/>
        </p:nvSpPr>
        <p:spPr bwMode="auto">
          <a:xfrm>
            <a:off x="7987179" y="4792026"/>
            <a:ext cx="374211" cy="382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A3C5AD-BD16-7C60-A07C-696EDAC6764D}"/>
              </a:ext>
            </a:extLst>
          </p:cNvPr>
          <p:cNvSpPr/>
          <p:nvPr/>
        </p:nvSpPr>
        <p:spPr bwMode="auto">
          <a:xfrm>
            <a:off x="8009631" y="6215172"/>
            <a:ext cx="374212" cy="367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75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2023-11-22T16:00:01Z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