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82" r:id="rId3"/>
    <p:sldId id="381" r:id="rId4"/>
    <p:sldId id="380" r:id="rId5"/>
    <p:sldId id="379" r:id="rId6"/>
    <p:sldId id="377" r:id="rId7"/>
    <p:sldId id="376" r:id="rId8"/>
    <p:sldId id="375" r:id="rId9"/>
    <p:sldId id="374" r:id="rId10"/>
    <p:sldId id="372" r:id="rId11"/>
    <p:sldId id="371" r:id="rId12"/>
    <p:sldId id="369" r:id="rId13"/>
    <p:sldId id="368" r:id="rId14"/>
    <p:sldId id="367" r:id="rId15"/>
    <p:sldId id="366" r:id="rId16"/>
    <p:sldId id="365" r:id="rId17"/>
    <p:sldId id="364" r:id="rId18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24" autoAdjust="0"/>
    <p:restoredTop sz="94660" autoAdjust="0"/>
  </p:normalViewPr>
  <p:slideViewPr>
    <p:cSldViewPr showGuides="1">
      <p:cViewPr varScale="1">
        <p:scale>
          <a:sx n="78" d="100"/>
          <a:sy n="78" d="100"/>
        </p:scale>
        <p:origin x="120" y="6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420888"/>
            <a:ext cx="10800000" cy="1972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2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10476" y="3372928"/>
            <a:ext cx="1657142" cy="776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20000" y="3639699"/>
            <a:ext cx="1000000" cy="209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77142" y="3639699"/>
            <a:ext cx="1819047" cy="209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986666" y="3639699"/>
            <a:ext cx="1952380" cy="209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6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96190" y="1678976"/>
            <a:ext cx="1552380" cy="229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96190" y="2204431"/>
            <a:ext cx="1961904" cy="229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881904" y="2729886"/>
            <a:ext cx="1133333" cy="238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881904" y="3255342"/>
            <a:ext cx="1952380" cy="238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992"/>
          <a:stretch/>
        </p:blipFill>
        <p:spPr>
          <a:xfrm>
            <a:off x="1055440" y="3573016"/>
            <a:ext cx="7344816" cy="2107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4284011" y="3754162"/>
            <a:ext cx="323809" cy="190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284011" y="4278533"/>
            <a:ext cx="1142857" cy="228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284011" y="4812438"/>
            <a:ext cx="733333" cy="219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560201" y="5336810"/>
            <a:ext cx="323809" cy="190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1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136264"/>
            <a:ext cx="8043863" cy="1508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1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42536" r="32172" b="14751"/>
          <a:stretch/>
        </p:blipFill>
        <p:spPr>
          <a:xfrm>
            <a:off x="5495480" y="2636912"/>
            <a:ext cx="1584176" cy="1800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75875" b="14751"/>
          <a:stretch/>
        </p:blipFill>
        <p:spPr>
          <a:xfrm>
            <a:off x="7536160" y="2636912"/>
            <a:ext cx="1511112" cy="18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2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3332" y="2132856"/>
            <a:ext cx="7306963" cy="327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53333" y="2636912"/>
            <a:ext cx="7162947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2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809" y="2041857"/>
            <a:ext cx="7057142" cy="315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3809" y="2614997"/>
            <a:ext cx="7057142" cy="229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3809" y="3102164"/>
            <a:ext cx="7057142" cy="238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3809" y="3501008"/>
            <a:ext cx="8724599" cy="315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7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285" y="2156749"/>
            <a:ext cx="8723809" cy="229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4285" y="2564904"/>
            <a:ext cx="8723809" cy="308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3809" y="3052180"/>
            <a:ext cx="8714285" cy="317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0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808" y="2022263"/>
            <a:ext cx="8723809" cy="324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3809" y="2604681"/>
            <a:ext cx="9904761" cy="238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3809" y="3101169"/>
            <a:ext cx="9904761" cy="238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53333" y="3597657"/>
            <a:ext cx="8859091" cy="324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1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53333" y="3353769"/>
            <a:ext cx="314285" cy="238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86666" y="3353769"/>
            <a:ext cx="314285" cy="247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34285" y="3363296"/>
            <a:ext cx="314285" cy="228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529523" y="4963845"/>
            <a:ext cx="304761" cy="228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491428" y="4954318"/>
            <a:ext cx="304761" cy="247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339047" y="4963845"/>
            <a:ext cx="314285" cy="228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6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6666" y="3481051"/>
            <a:ext cx="590476" cy="257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10476" y="3481051"/>
            <a:ext cx="866666" cy="257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00952" y="3481051"/>
            <a:ext cx="590477" cy="257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77142" y="5284133"/>
            <a:ext cx="190476" cy="190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0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58095" y="1191283"/>
            <a:ext cx="561904" cy="247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96190" y="1191283"/>
            <a:ext cx="580952" cy="247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48571" y="1820532"/>
            <a:ext cx="876190" cy="228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205714" y="1820532"/>
            <a:ext cx="600000" cy="228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624761" y="2411644"/>
            <a:ext cx="1000000" cy="228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834285" y="3002756"/>
            <a:ext cx="1609523" cy="228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434285" y="3002756"/>
            <a:ext cx="314285" cy="190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215238" y="3002756"/>
            <a:ext cx="161904" cy="190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043809" y="3651073"/>
            <a:ext cx="190476" cy="190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224761" y="3651073"/>
            <a:ext cx="180952" cy="190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567619" y="4270788"/>
            <a:ext cx="295238" cy="247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177142" y="4261254"/>
            <a:ext cx="304761" cy="257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41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34285" y="1796683"/>
            <a:ext cx="295238" cy="191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15238" y="1796683"/>
            <a:ext cx="304761" cy="201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13132"/>
            <a:ext cx="10800000" cy="2608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767619" y="2753264"/>
            <a:ext cx="295237" cy="229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20000" y="3297855"/>
            <a:ext cx="304761" cy="210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491428" y="3842445"/>
            <a:ext cx="171428" cy="191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567619" y="3842445"/>
            <a:ext cx="190476" cy="191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291428" y="4377481"/>
            <a:ext cx="314285" cy="191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0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20000" y="1696218"/>
            <a:ext cx="180952" cy="190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58095" y="1696218"/>
            <a:ext cx="304761" cy="190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00952" y="1696218"/>
            <a:ext cx="304761" cy="190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62857" y="1696218"/>
            <a:ext cx="314285" cy="190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120000" y="2220324"/>
            <a:ext cx="190476" cy="200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358095" y="2229853"/>
            <a:ext cx="295238" cy="190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720000" y="2229853"/>
            <a:ext cx="314285" cy="190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967619" y="2229853"/>
            <a:ext cx="1657142" cy="228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167619" y="3287594"/>
            <a:ext cx="457142" cy="200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339047" y="3287594"/>
            <a:ext cx="466666" cy="200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5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34285" y="1734583"/>
            <a:ext cx="247619" cy="190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34285" y="2268391"/>
            <a:ext cx="247619" cy="190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05714" y="2773603"/>
            <a:ext cx="276190" cy="247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05714" y="3307411"/>
            <a:ext cx="276190" cy="247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605714" y="4212979"/>
            <a:ext cx="276190" cy="257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05714" y="1753986"/>
            <a:ext cx="228571" cy="200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15238" y="3346569"/>
            <a:ext cx="228571" cy="200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43809" y="4414649"/>
            <a:ext cx="238095" cy="190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3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72380" y="2300805"/>
            <a:ext cx="228571" cy="191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03191"/>
            <a:ext cx="10800000" cy="1075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8184232" y="3429000"/>
            <a:ext cx="231005" cy="258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WNiOTUzNzBmZTllNjFhNjUzMzRhNTA5NDdhZDA5OT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39</cp:revision>
  <dcterms:created xsi:type="dcterms:W3CDTF">2015-09-16T06:52:00Z</dcterms:created>
  <dcterms:modified xsi:type="dcterms:W3CDTF">2023-11-22T10:26:16Z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