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033712"/>
            <a:ext cx="60579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C788A-284B-A858-4487-459EE483E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737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D6529-3F3C-EA51-DD02-AE450C74E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089DF-4476-24A8-62EF-09CD37F930E8}"/>
              </a:ext>
            </a:extLst>
          </p:cNvPr>
          <p:cNvSpPr/>
          <p:nvPr/>
        </p:nvSpPr>
        <p:spPr bwMode="auto">
          <a:xfrm>
            <a:off x="6786666" y="1591411"/>
            <a:ext cx="542857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CC028-9967-0F2F-E55C-B53D20CBADC7}"/>
              </a:ext>
            </a:extLst>
          </p:cNvPr>
          <p:cNvSpPr/>
          <p:nvPr/>
        </p:nvSpPr>
        <p:spPr bwMode="auto">
          <a:xfrm>
            <a:off x="7977142" y="1620000"/>
            <a:ext cx="542857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AD93E8-5493-8436-BF03-DB58ACF9AF2A}"/>
              </a:ext>
            </a:extLst>
          </p:cNvPr>
          <p:cNvSpPr/>
          <p:nvPr/>
        </p:nvSpPr>
        <p:spPr bwMode="auto">
          <a:xfrm>
            <a:off x="9148571" y="1591411"/>
            <a:ext cx="533333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ADF987-E5DB-1CD8-D355-24B669499833}"/>
              </a:ext>
            </a:extLst>
          </p:cNvPr>
          <p:cNvSpPr/>
          <p:nvPr/>
        </p:nvSpPr>
        <p:spPr bwMode="auto">
          <a:xfrm>
            <a:off x="6786666" y="2773058"/>
            <a:ext cx="542857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E18A37-3F56-22BC-8EBA-2B21ECA367D1}"/>
              </a:ext>
            </a:extLst>
          </p:cNvPr>
          <p:cNvSpPr/>
          <p:nvPr/>
        </p:nvSpPr>
        <p:spPr bwMode="auto">
          <a:xfrm>
            <a:off x="8005714" y="2773058"/>
            <a:ext cx="523809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3AD0B7-3668-48BB-5C3B-2C9696F98089}"/>
              </a:ext>
            </a:extLst>
          </p:cNvPr>
          <p:cNvSpPr/>
          <p:nvPr/>
        </p:nvSpPr>
        <p:spPr bwMode="auto">
          <a:xfrm>
            <a:off x="9205714" y="2773058"/>
            <a:ext cx="542857" cy="47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8C7B6F-60D6-0DA4-2069-F30461F1DF15}"/>
              </a:ext>
            </a:extLst>
          </p:cNvPr>
          <p:cNvSpPr/>
          <p:nvPr/>
        </p:nvSpPr>
        <p:spPr bwMode="auto">
          <a:xfrm>
            <a:off x="6786666" y="3935647"/>
            <a:ext cx="542857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C9480B-6281-356D-E41B-505169C5C444}"/>
              </a:ext>
            </a:extLst>
          </p:cNvPr>
          <p:cNvSpPr/>
          <p:nvPr/>
        </p:nvSpPr>
        <p:spPr bwMode="auto">
          <a:xfrm>
            <a:off x="8005714" y="3935647"/>
            <a:ext cx="523809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D98AB0-5FED-E9F4-2C68-52BFF964149D}"/>
              </a:ext>
            </a:extLst>
          </p:cNvPr>
          <p:cNvSpPr/>
          <p:nvPr/>
        </p:nvSpPr>
        <p:spPr bwMode="auto">
          <a:xfrm>
            <a:off x="9205714" y="3935647"/>
            <a:ext cx="542857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317F2-CB95-8B1B-AC15-B70B05BD6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9374886" cy="242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1E0B5E3-1779-4764-EF83-D38A0D02BF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587" y="2996952"/>
            <a:ext cx="6640544" cy="3643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4996A-EC34-F5C4-B5F1-7CF6FF381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DAF7E-0720-4B29-00E2-9E0690E51B33}"/>
              </a:ext>
            </a:extLst>
          </p:cNvPr>
          <p:cNvSpPr/>
          <p:nvPr/>
        </p:nvSpPr>
        <p:spPr bwMode="auto">
          <a:xfrm>
            <a:off x="9177142" y="1248350"/>
            <a:ext cx="533334" cy="46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BF916-0AB2-1F84-D147-1CB48218DCD2}"/>
              </a:ext>
            </a:extLst>
          </p:cNvPr>
          <p:cNvSpPr/>
          <p:nvPr/>
        </p:nvSpPr>
        <p:spPr bwMode="auto">
          <a:xfrm>
            <a:off x="2977142" y="2277517"/>
            <a:ext cx="533333" cy="362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A3C31F-9008-DE86-41FD-EF00CFBC682C}"/>
              </a:ext>
            </a:extLst>
          </p:cNvPr>
          <p:cNvSpPr/>
          <p:nvPr/>
        </p:nvSpPr>
        <p:spPr bwMode="auto">
          <a:xfrm>
            <a:off x="8920000" y="3211391"/>
            <a:ext cx="504760" cy="4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EAC136-CBE4-1C6F-BEAB-B7B107BE8B50}"/>
              </a:ext>
            </a:extLst>
          </p:cNvPr>
          <p:cNvSpPr/>
          <p:nvPr/>
        </p:nvSpPr>
        <p:spPr bwMode="auto">
          <a:xfrm>
            <a:off x="3386666" y="4202441"/>
            <a:ext cx="295238" cy="362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7014B4-B15C-7B23-F5D5-CCEDE901C7A7}"/>
              </a:ext>
            </a:extLst>
          </p:cNvPr>
          <p:cNvSpPr/>
          <p:nvPr/>
        </p:nvSpPr>
        <p:spPr bwMode="auto">
          <a:xfrm>
            <a:off x="7624761" y="4145265"/>
            <a:ext cx="533333" cy="46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A8902C-9B27-6930-F96E-22B3ED45B218}"/>
              </a:ext>
            </a:extLst>
          </p:cNvPr>
          <p:cNvSpPr/>
          <p:nvPr/>
        </p:nvSpPr>
        <p:spPr bwMode="auto">
          <a:xfrm>
            <a:off x="2167619" y="5174433"/>
            <a:ext cx="285714" cy="35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31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4E807-5F1C-8FE0-CEF2-E76982214E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90062-985D-28CD-95A0-D66650ABA121}"/>
              </a:ext>
            </a:extLst>
          </p:cNvPr>
          <p:cNvSpPr/>
          <p:nvPr/>
        </p:nvSpPr>
        <p:spPr bwMode="auto">
          <a:xfrm>
            <a:off x="9177142" y="1114932"/>
            <a:ext cx="1028571" cy="46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EC5956-54B9-F2FC-F3E6-97C61449CE20}"/>
              </a:ext>
            </a:extLst>
          </p:cNvPr>
          <p:cNvSpPr/>
          <p:nvPr/>
        </p:nvSpPr>
        <p:spPr bwMode="auto">
          <a:xfrm>
            <a:off x="1377142" y="2077347"/>
            <a:ext cx="1047619" cy="46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E4B50A-F4F3-6362-B9DD-5DB12619BA8F}"/>
              </a:ext>
            </a:extLst>
          </p:cNvPr>
          <p:cNvSpPr/>
          <p:nvPr/>
        </p:nvSpPr>
        <p:spPr bwMode="auto">
          <a:xfrm>
            <a:off x="7072380" y="2144050"/>
            <a:ext cx="790476" cy="352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D7520-FC5C-2FF4-85BF-78B35145FD0F}"/>
              </a:ext>
            </a:extLst>
          </p:cNvPr>
          <p:cNvSpPr/>
          <p:nvPr/>
        </p:nvSpPr>
        <p:spPr bwMode="auto">
          <a:xfrm>
            <a:off x="2281904" y="3049291"/>
            <a:ext cx="533333" cy="4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5DF7EA-83BD-FF2C-03D6-EA066F593DDA}"/>
              </a:ext>
            </a:extLst>
          </p:cNvPr>
          <p:cNvSpPr/>
          <p:nvPr/>
        </p:nvSpPr>
        <p:spPr bwMode="auto">
          <a:xfrm>
            <a:off x="6043809" y="3106465"/>
            <a:ext cx="542857" cy="352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FECF2C-E27A-AFE9-966F-78BF7D60CE7F}"/>
              </a:ext>
            </a:extLst>
          </p:cNvPr>
          <p:cNvSpPr/>
          <p:nvPr/>
        </p:nvSpPr>
        <p:spPr bwMode="auto">
          <a:xfrm>
            <a:off x="1991544" y="4021234"/>
            <a:ext cx="699883" cy="6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96FDF4-A44E-0335-9CBA-009FEA42A763}"/>
              </a:ext>
            </a:extLst>
          </p:cNvPr>
          <p:cNvSpPr/>
          <p:nvPr/>
        </p:nvSpPr>
        <p:spPr bwMode="auto">
          <a:xfrm>
            <a:off x="5320000" y="4078408"/>
            <a:ext cx="304761" cy="34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29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AE131-01CA-BA4C-087C-08CA2BF69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AE370-BFC5-76BF-FA1C-24D453D3A6C3}"/>
              </a:ext>
            </a:extLst>
          </p:cNvPr>
          <p:cNvSpPr/>
          <p:nvPr/>
        </p:nvSpPr>
        <p:spPr bwMode="auto">
          <a:xfrm>
            <a:off x="9729523" y="2181798"/>
            <a:ext cx="514285" cy="4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7E4A18-1144-5AF3-B6FF-10BA2F7E804F}"/>
              </a:ext>
            </a:extLst>
          </p:cNvPr>
          <p:cNvSpPr/>
          <p:nvPr/>
        </p:nvSpPr>
        <p:spPr bwMode="auto">
          <a:xfrm>
            <a:off x="1253333" y="3153448"/>
            <a:ext cx="1142857" cy="45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EED30-B14C-6836-6058-904B06010ECE}"/>
              </a:ext>
            </a:extLst>
          </p:cNvPr>
          <p:cNvSpPr/>
          <p:nvPr/>
        </p:nvSpPr>
        <p:spPr bwMode="auto">
          <a:xfrm>
            <a:off x="7415238" y="3143922"/>
            <a:ext cx="533333" cy="46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FB646C-7EED-6EE6-1080-FDE7FAC347B9}"/>
              </a:ext>
            </a:extLst>
          </p:cNvPr>
          <p:cNvSpPr/>
          <p:nvPr/>
        </p:nvSpPr>
        <p:spPr bwMode="auto">
          <a:xfrm>
            <a:off x="1991544" y="4172728"/>
            <a:ext cx="328455" cy="40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7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9128F-2C8C-23A5-528A-4614D91662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0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728D4-B8C4-B0F2-AF8D-4B4D900B3707}"/>
              </a:ext>
            </a:extLst>
          </p:cNvPr>
          <p:cNvSpPr/>
          <p:nvPr/>
        </p:nvSpPr>
        <p:spPr bwMode="auto">
          <a:xfrm>
            <a:off x="1498642" y="6367533"/>
            <a:ext cx="2357358" cy="32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564904"/>
            <a:ext cx="6936867" cy="346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81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55CF9-572D-2736-6077-5094AA1D56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47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005064"/>
            <a:ext cx="6436805" cy="265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2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5AB59-7422-0A96-1C87-97180B3DD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5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617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42449-855A-9B8F-AD9A-A7E3A4DE3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9F9FC-9EE7-2D1B-DFE5-13FA77625AD6}"/>
              </a:ext>
            </a:extLst>
          </p:cNvPr>
          <p:cNvSpPr/>
          <p:nvPr/>
        </p:nvSpPr>
        <p:spPr bwMode="auto">
          <a:xfrm>
            <a:off x="681904" y="1114941"/>
            <a:ext cx="9806584" cy="131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FDD19-2BC5-6A9E-6029-DC16A57E4D76}"/>
              </a:ext>
            </a:extLst>
          </p:cNvPr>
          <p:cNvSpPr/>
          <p:nvPr/>
        </p:nvSpPr>
        <p:spPr bwMode="auto">
          <a:xfrm>
            <a:off x="681904" y="2906470"/>
            <a:ext cx="10310640" cy="2394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33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12700" cap="flat" cmpd="sng" algn="ctr">
              <a:solidFill>
                <a:schemeClr val="accent1">
                  <a:shade val="15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2023-11-23T07:07:31Z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