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66" y="7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957512"/>
            <a:ext cx="100298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F2837-3A7C-1572-025C-765F252D4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15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415D2-A60D-AEA0-9FEB-81995D3A3C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20000" y="972000"/>
            <a:ext cx="7392224" cy="424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1688CF-E986-6C36-2EAA-D2A5A9086063}"/>
              </a:ext>
            </a:extLst>
          </p:cNvPr>
          <p:cNvSpPr/>
          <p:nvPr/>
        </p:nvSpPr>
        <p:spPr bwMode="auto">
          <a:xfrm>
            <a:off x="681904" y="1267411"/>
            <a:ext cx="2219047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D6695-59A4-8D1D-FEE5-F3B038F66916}"/>
              </a:ext>
            </a:extLst>
          </p:cNvPr>
          <p:cNvSpPr/>
          <p:nvPr/>
        </p:nvSpPr>
        <p:spPr bwMode="auto">
          <a:xfrm>
            <a:off x="681904" y="2010705"/>
            <a:ext cx="6998272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A1F0DC-1A48-9F55-9559-829DEC9D278E}"/>
              </a:ext>
            </a:extLst>
          </p:cNvPr>
          <p:cNvSpPr/>
          <p:nvPr/>
        </p:nvSpPr>
        <p:spPr bwMode="auto">
          <a:xfrm>
            <a:off x="758094" y="2849295"/>
            <a:ext cx="4285714" cy="552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216E2D-E099-0CC3-E98A-91DCC0DEA559}"/>
              </a:ext>
            </a:extLst>
          </p:cNvPr>
          <p:cNvSpPr/>
          <p:nvPr/>
        </p:nvSpPr>
        <p:spPr bwMode="auto">
          <a:xfrm>
            <a:off x="681904" y="3726000"/>
            <a:ext cx="4514285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D5E523-7C28-FAE2-4774-180D76B4B284}"/>
              </a:ext>
            </a:extLst>
          </p:cNvPr>
          <p:cNvSpPr/>
          <p:nvPr/>
        </p:nvSpPr>
        <p:spPr bwMode="auto">
          <a:xfrm>
            <a:off x="681904" y="4564588"/>
            <a:ext cx="6782248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5B043-77AF-DC4E-461F-16F2081C42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C82ED-66E0-F311-F751-650EACE39A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A098DC-491A-8031-CF5C-B874335F3172}"/>
              </a:ext>
            </a:extLst>
          </p:cNvPr>
          <p:cNvSpPr/>
          <p:nvPr/>
        </p:nvSpPr>
        <p:spPr bwMode="auto">
          <a:xfrm>
            <a:off x="8357841" y="1286855"/>
            <a:ext cx="546221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80F603-EE0A-4731-1916-6B289DA0DBD3}"/>
              </a:ext>
            </a:extLst>
          </p:cNvPr>
          <p:cNvSpPr/>
          <p:nvPr/>
        </p:nvSpPr>
        <p:spPr bwMode="auto">
          <a:xfrm>
            <a:off x="5126802" y="2157337"/>
            <a:ext cx="768413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7C05F-21C5-8A42-141A-8905AED641B0}"/>
              </a:ext>
            </a:extLst>
          </p:cNvPr>
          <p:cNvSpPr/>
          <p:nvPr/>
        </p:nvSpPr>
        <p:spPr bwMode="auto">
          <a:xfrm>
            <a:off x="8385615" y="3037080"/>
            <a:ext cx="518447" cy="34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DF75A9-B3B5-60BF-82D1-8AB4A8D48F6E}"/>
              </a:ext>
            </a:extLst>
          </p:cNvPr>
          <p:cNvSpPr/>
          <p:nvPr/>
        </p:nvSpPr>
        <p:spPr bwMode="auto">
          <a:xfrm>
            <a:off x="5108286" y="3907562"/>
            <a:ext cx="536963" cy="351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61FD6D-46ED-968A-A59F-13CB358C2594}"/>
              </a:ext>
            </a:extLst>
          </p:cNvPr>
          <p:cNvSpPr/>
          <p:nvPr/>
        </p:nvSpPr>
        <p:spPr bwMode="auto">
          <a:xfrm>
            <a:off x="3858458" y="5944861"/>
            <a:ext cx="1147990" cy="36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1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6D55A-635D-CD35-585D-04E244FC3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1C87A8-0CD6-42E9-1EBF-68CB88E65177}"/>
              </a:ext>
            </a:extLst>
          </p:cNvPr>
          <p:cNvSpPr/>
          <p:nvPr/>
        </p:nvSpPr>
        <p:spPr bwMode="auto">
          <a:xfrm>
            <a:off x="6615238" y="2250651"/>
            <a:ext cx="285714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B133F-33AD-BDE8-EF58-AC78A51FDAC8}"/>
              </a:ext>
            </a:extLst>
          </p:cNvPr>
          <p:cNvSpPr/>
          <p:nvPr/>
        </p:nvSpPr>
        <p:spPr bwMode="auto">
          <a:xfrm>
            <a:off x="2034285" y="4044580"/>
            <a:ext cx="285714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6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2B14F-DEF8-5F16-9BC4-625100ECB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D0480-539E-0342-5CD0-F2B254D2D738}"/>
              </a:ext>
            </a:extLst>
          </p:cNvPr>
          <p:cNvSpPr/>
          <p:nvPr/>
        </p:nvSpPr>
        <p:spPr bwMode="auto">
          <a:xfrm>
            <a:off x="8167619" y="2591522"/>
            <a:ext cx="552381" cy="35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8789F5-A7F3-1A31-D9EB-DBD81A4F88C1}"/>
              </a:ext>
            </a:extLst>
          </p:cNvPr>
          <p:cNvSpPr/>
          <p:nvPr/>
        </p:nvSpPr>
        <p:spPr bwMode="auto">
          <a:xfrm>
            <a:off x="9891428" y="3639449"/>
            <a:ext cx="828571" cy="38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AE24D-4CDC-8F4F-A2B3-36DE85C43714}"/>
              </a:ext>
            </a:extLst>
          </p:cNvPr>
          <p:cNvSpPr/>
          <p:nvPr/>
        </p:nvSpPr>
        <p:spPr bwMode="auto">
          <a:xfrm>
            <a:off x="6224761" y="4696902"/>
            <a:ext cx="800000" cy="35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0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037A4-4A71-EA28-30FD-DF81F65CD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21C3B-0DCE-31FA-8CB7-E5A6995B4043}"/>
              </a:ext>
            </a:extLst>
          </p:cNvPr>
          <p:cNvSpPr/>
          <p:nvPr/>
        </p:nvSpPr>
        <p:spPr bwMode="auto">
          <a:xfrm>
            <a:off x="1720000" y="4070534"/>
            <a:ext cx="4666666" cy="419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64A4E-37BF-8D41-2B99-5FF7B17DA624}"/>
              </a:ext>
            </a:extLst>
          </p:cNvPr>
          <p:cNvSpPr/>
          <p:nvPr/>
        </p:nvSpPr>
        <p:spPr bwMode="auto">
          <a:xfrm>
            <a:off x="1729523" y="4899987"/>
            <a:ext cx="5374589" cy="419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9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B4BAB-CC6B-1C59-1824-DD68A079B3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20F0E1-DBA1-98F7-383F-64D7AFE48F66}"/>
              </a:ext>
            </a:extLst>
          </p:cNvPr>
          <p:cNvSpPr/>
          <p:nvPr/>
        </p:nvSpPr>
        <p:spPr bwMode="auto">
          <a:xfrm>
            <a:off x="1710476" y="3861048"/>
            <a:ext cx="2752380" cy="58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93A5F-09A5-D05E-A472-D45CFB2E666B}"/>
              </a:ext>
            </a:extLst>
          </p:cNvPr>
          <p:cNvSpPr/>
          <p:nvPr/>
        </p:nvSpPr>
        <p:spPr bwMode="auto">
          <a:xfrm>
            <a:off x="1710476" y="4732431"/>
            <a:ext cx="5533333" cy="42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31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4C53B-8480-5525-3591-4493776AE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3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9EF250-7B72-EFE1-CEEB-05178FC81D96}"/>
              </a:ext>
            </a:extLst>
          </p:cNvPr>
          <p:cNvSpPr/>
          <p:nvPr/>
        </p:nvSpPr>
        <p:spPr bwMode="auto">
          <a:xfrm>
            <a:off x="1847528" y="4196563"/>
            <a:ext cx="3456384" cy="34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F6E0F4-5EB2-433C-FB25-BD7220D11B76}"/>
              </a:ext>
            </a:extLst>
          </p:cNvPr>
          <p:cNvSpPr/>
          <p:nvPr/>
        </p:nvSpPr>
        <p:spPr bwMode="auto">
          <a:xfrm>
            <a:off x="1574590" y="4925562"/>
            <a:ext cx="1725005" cy="269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DE4E1D-0F09-590A-4F2B-11977C3B8062}"/>
              </a:ext>
            </a:extLst>
          </p:cNvPr>
          <p:cNvSpPr/>
          <p:nvPr/>
        </p:nvSpPr>
        <p:spPr bwMode="auto">
          <a:xfrm>
            <a:off x="1574590" y="5575246"/>
            <a:ext cx="1677528" cy="36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2F1652-3891-B8B1-E226-E48B0A8190C7}"/>
              </a:ext>
            </a:extLst>
          </p:cNvPr>
          <p:cNvSpPr/>
          <p:nvPr/>
        </p:nvSpPr>
        <p:spPr bwMode="auto">
          <a:xfrm>
            <a:off x="1550851" y="6264544"/>
            <a:ext cx="4233386" cy="35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92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BC082-D158-D63C-A0F9-E6E7C16DC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36EFC-F648-DD8C-5E61-D9D573FB3ECA}"/>
              </a:ext>
            </a:extLst>
          </p:cNvPr>
          <p:cNvSpPr/>
          <p:nvPr/>
        </p:nvSpPr>
        <p:spPr bwMode="auto">
          <a:xfrm>
            <a:off x="1819630" y="3847595"/>
            <a:ext cx="3601995" cy="98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7D3CC5-005B-C527-FA41-397228BE0AB3}"/>
              </a:ext>
            </a:extLst>
          </p:cNvPr>
          <p:cNvSpPr/>
          <p:nvPr/>
        </p:nvSpPr>
        <p:spPr bwMode="auto">
          <a:xfrm>
            <a:off x="1488331" y="5159809"/>
            <a:ext cx="1522565" cy="23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574F00-4429-12A0-3659-67557A85B624}"/>
              </a:ext>
            </a:extLst>
          </p:cNvPr>
          <p:cNvSpPr/>
          <p:nvPr/>
        </p:nvSpPr>
        <p:spPr bwMode="auto">
          <a:xfrm>
            <a:off x="1481282" y="5723823"/>
            <a:ext cx="1494369" cy="324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6CF5C-A712-9FF4-8456-E31AEDBEEC66}"/>
              </a:ext>
            </a:extLst>
          </p:cNvPr>
          <p:cNvSpPr/>
          <p:nvPr/>
        </p:nvSpPr>
        <p:spPr bwMode="auto">
          <a:xfrm>
            <a:off x="1460136" y="6344239"/>
            <a:ext cx="5822403" cy="3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94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2023-11-23T03:08:25Z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