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221" autoAdjust="0"/>
    <p:restoredTop sz="94660" autoAdjust="0"/>
  </p:normalViewPr>
  <p:slideViewPr>
    <p:cSldViewPr>
      <p:cViewPr varScale="1">
        <p:scale>
          <a:sx n="82" d="100"/>
          <a:sy n="82" d="100"/>
        </p:scale>
        <p:origin x="102" y="6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579" y="1614314"/>
            <a:ext cx="92297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40968"/>
            <a:ext cx="9067800" cy="2009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4EE04-1182-DFCB-A8E7-5F7F15F9A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9067800" cy="442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57FB49B-7395-9CEB-C5E1-B344464FD2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7" r="11551" b="17194"/>
          <a:stretch/>
        </p:blipFill>
        <p:spPr>
          <a:xfrm>
            <a:off x="7020780" y="4725144"/>
            <a:ext cx="2653311" cy="1953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42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FB49B-7395-9CEB-C5E1-B344464FD2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9B4E63-D390-F1D1-69F7-A131F18A7A59}"/>
              </a:ext>
            </a:extLst>
          </p:cNvPr>
          <p:cNvSpPr/>
          <p:nvPr/>
        </p:nvSpPr>
        <p:spPr bwMode="auto">
          <a:xfrm>
            <a:off x="1186666" y="1305529"/>
            <a:ext cx="3228571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21989D-CAD5-5F9F-4B23-E0704C9A3C39}"/>
              </a:ext>
            </a:extLst>
          </p:cNvPr>
          <p:cNvSpPr/>
          <p:nvPr/>
        </p:nvSpPr>
        <p:spPr bwMode="auto">
          <a:xfrm>
            <a:off x="1167619" y="2115529"/>
            <a:ext cx="2114285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A0F3AE-E785-8D88-212F-CE77E1E7A490}"/>
              </a:ext>
            </a:extLst>
          </p:cNvPr>
          <p:cNvSpPr/>
          <p:nvPr/>
        </p:nvSpPr>
        <p:spPr bwMode="auto">
          <a:xfrm>
            <a:off x="681904" y="2925529"/>
            <a:ext cx="3761904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879D16-4948-7FE2-96FF-6AB6F52D3A81}"/>
              </a:ext>
            </a:extLst>
          </p:cNvPr>
          <p:cNvSpPr/>
          <p:nvPr/>
        </p:nvSpPr>
        <p:spPr bwMode="auto">
          <a:xfrm>
            <a:off x="681904" y="3706941"/>
            <a:ext cx="2561904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94AE87-1386-6462-E138-EAA12575B643}"/>
              </a:ext>
            </a:extLst>
          </p:cNvPr>
          <p:cNvSpPr/>
          <p:nvPr/>
        </p:nvSpPr>
        <p:spPr bwMode="auto">
          <a:xfrm>
            <a:off x="681904" y="4516941"/>
            <a:ext cx="4676190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23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7FC40-8392-75D1-212E-CAC3246007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03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248EDC-71C6-4847-CA07-4719A0C2C6E3}"/>
              </a:ext>
            </a:extLst>
          </p:cNvPr>
          <p:cNvSpPr/>
          <p:nvPr/>
        </p:nvSpPr>
        <p:spPr bwMode="auto">
          <a:xfrm>
            <a:off x="4112608" y="3139741"/>
            <a:ext cx="213328" cy="254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8B9C36-5628-CEE2-CA46-647EDA47360B}"/>
              </a:ext>
            </a:extLst>
          </p:cNvPr>
          <p:cNvSpPr/>
          <p:nvPr/>
        </p:nvSpPr>
        <p:spPr bwMode="auto">
          <a:xfrm>
            <a:off x="7223072" y="3284258"/>
            <a:ext cx="736326" cy="33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1E618D-B45F-25CE-5EAC-7469A70C5115}"/>
              </a:ext>
            </a:extLst>
          </p:cNvPr>
          <p:cNvSpPr/>
          <p:nvPr/>
        </p:nvSpPr>
        <p:spPr bwMode="auto">
          <a:xfrm>
            <a:off x="7236835" y="4027483"/>
            <a:ext cx="378485" cy="330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21AD11-E8B7-9FB9-99AD-408E2719EFED}"/>
              </a:ext>
            </a:extLst>
          </p:cNvPr>
          <p:cNvSpPr/>
          <p:nvPr/>
        </p:nvSpPr>
        <p:spPr bwMode="auto">
          <a:xfrm>
            <a:off x="3596491" y="4357806"/>
            <a:ext cx="756971" cy="330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205087-C00E-8366-1E56-5EE66526E153}"/>
              </a:ext>
            </a:extLst>
          </p:cNvPr>
          <p:cNvSpPr/>
          <p:nvPr/>
        </p:nvSpPr>
        <p:spPr bwMode="auto">
          <a:xfrm>
            <a:off x="5654077" y="4330279"/>
            <a:ext cx="378485" cy="30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1C7534-B74B-3A23-7904-AACD187372F5}"/>
              </a:ext>
            </a:extLst>
          </p:cNvPr>
          <p:cNvSpPr/>
          <p:nvPr/>
        </p:nvSpPr>
        <p:spPr bwMode="auto">
          <a:xfrm>
            <a:off x="7154256" y="4997806"/>
            <a:ext cx="770735" cy="330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3A1E53-F46D-83EB-CB60-BC09A2991CF5}"/>
              </a:ext>
            </a:extLst>
          </p:cNvPr>
          <p:cNvSpPr/>
          <p:nvPr/>
        </p:nvSpPr>
        <p:spPr bwMode="auto">
          <a:xfrm>
            <a:off x="2488560" y="6257161"/>
            <a:ext cx="756971" cy="344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18BFE-02B1-5514-7EF6-E6992F30E7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AE0164-EE85-A718-00AF-55CC88D9035A}"/>
              </a:ext>
            </a:extLst>
          </p:cNvPr>
          <p:cNvSpPr/>
          <p:nvPr/>
        </p:nvSpPr>
        <p:spPr bwMode="auto">
          <a:xfrm>
            <a:off x="2224761" y="2068878"/>
            <a:ext cx="514285" cy="457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47A617-7214-F7CD-2667-02EC38181762}"/>
              </a:ext>
            </a:extLst>
          </p:cNvPr>
          <p:cNvSpPr/>
          <p:nvPr/>
        </p:nvSpPr>
        <p:spPr bwMode="auto">
          <a:xfrm>
            <a:off x="7024761" y="2126106"/>
            <a:ext cx="533333" cy="352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6E5181-AB71-FCD7-94D9-C774FEEF89AF}"/>
              </a:ext>
            </a:extLst>
          </p:cNvPr>
          <p:cNvSpPr/>
          <p:nvPr/>
        </p:nvSpPr>
        <p:spPr bwMode="auto">
          <a:xfrm>
            <a:off x="3824761" y="2946381"/>
            <a:ext cx="1038095" cy="457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F2F793-AAC4-796E-B114-7A99C1D8B836}"/>
              </a:ext>
            </a:extLst>
          </p:cNvPr>
          <p:cNvSpPr/>
          <p:nvPr/>
        </p:nvSpPr>
        <p:spPr bwMode="auto">
          <a:xfrm>
            <a:off x="7034285" y="2936842"/>
            <a:ext cx="1057142" cy="476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D0631E-2606-678E-9AEA-F919DC968C93}"/>
              </a:ext>
            </a:extLst>
          </p:cNvPr>
          <p:cNvSpPr/>
          <p:nvPr/>
        </p:nvSpPr>
        <p:spPr bwMode="auto">
          <a:xfrm>
            <a:off x="3853333" y="3881112"/>
            <a:ext cx="295238" cy="362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7B4E22-F2A0-0B92-BBD6-A3C8CB9017CF}"/>
              </a:ext>
            </a:extLst>
          </p:cNvPr>
          <p:cNvSpPr/>
          <p:nvPr/>
        </p:nvSpPr>
        <p:spPr bwMode="auto">
          <a:xfrm>
            <a:off x="4853333" y="4758614"/>
            <a:ext cx="295238" cy="352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31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C7FAB-1A5D-F95E-4399-0791DCF011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A164E-B13E-CAD4-1D5E-28FE600A5184}"/>
              </a:ext>
            </a:extLst>
          </p:cNvPr>
          <p:cNvSpPr/>
          <p:nvPr/>
        </p:nvSpPr>
        <p:spPr bwMode="auto">
          <a:xfrm>
            <a:off x="8243809" y="1200776"/>
            <a:ext cx="1028572" cy="467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1A1DE8-09EE-4B5E-65C0-B5622D0E6B3F}"/>
              </a:ext>
            </a:extLst>
          </p:cNvPr>
          <p:cNvSpPr/>
          <p:nvPr/>
        </p:nvSpPr>
        <p:spPr bwMode="auto">
          <a:xfrm>
            <a:off x="4215238" y="2134947"/>
            <a:ext cx="285714" cy="362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250BAE-90FA-D6A0-E1E6-EA7423DEE928}"/>
              </a:ext>
            </a:extLst>
          </p:cNvPr>
          <p:cNvSpPr/>
          <p:nvPr/>
        </p:nvSpPr>
        <p:spPr bwMode="auto">
          <a:xfrm>
            <a:off x="2120000" y="3831706"/>
            <a:ext cx="514285" cy="457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E161F7-50DA-D843-B7EB-09CFB83238EA}"/>
              </a:ext>
            </a:extLst>
          </p:cNvPr>
          <p:cNvSpPr/>
          <p:nvPr/>
        </p:nvSpPr>
        <p:spPr bwMode="auto">
          <a:xfrm>
            <a:off x="4320000" y="3841239"/>
            <a:ext cx="504761" cy="438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06009E-E71F-992B-577D-451895B8340F}"/>
              </a:ext>
            </a:extLst>
          </p:cNvPr>
          <p:cNvSpPr/>
          <p:nvPr/>
        </p:nvSpPr>
        <p:spPr bwMode="auto">
          <a:xfrm>
            <a:off x="6384033" y="3717032"/>
            <a:ext cx="612158" cy="581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41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81CB1-F82B-90AD-E39C-DC4167D5DC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2D0C9F-1075-5B08-67FD-6E39D56A7DAE}"/>
              </a:ext>
            </a:extLst>
          </p:cNvPr>
          <p:cNvSpPr/>
          <p:nvPr/>
        </p:nvSpPr>
        <p:spPr bwMode="auto">
          <a:xfrm>
            <a:off x="8034285" y="3392817"/>
            <a:ext cx="1038095" cy="467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904690-3089-83DF-4FDF-8937F91F897C}"/>
              </a:ext>
            </a:extLst>
          </p:cNvPr>
          <p:cNvSpPr/>
          <p:nvPr/>
        </p:nvSpPr>
        <p:spPr bwMode="auto">
          <a:xfrm>
            <a:off x="3681904" y="4345894"/>
            <a:ext cx="561904" cy="35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AEB564-23FC-C8AD-4F7D-356ACC71B125}"/>
              </a:ext>
            </a:extLst>
          </p:cNvPr>
          <p:cNvSpPr/>
          <p:nvPr/>
        </p:nvSpPr>
        <p:spPr bwMode="auto">
          <a:xfrm>
            <a:off x="8015238" y="4345894"/>
            <a:ext cx="285714" cy="35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BF0F71-A086-F4ED-52FD-75CC9AD132D8}"/>
              </a:ext>
            </a:extLst>
          </p:cNvPr>
          <p:cNvSpPr/>
          <p:nvPr/>
        </p:nvSpPr>
        <p:spPr bwMode="auto">
          <a:xfrm>
            <a:off x="5558095" y="5013176"/>
            <a:ext cx="1038095" cy="590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51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B2679-76C8-4A65-137A-61ABAC57F4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2" y="646784"/>
            <a:ext cx="10319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8B29A7-CF43-02D3-AF17-3D04F7D2322D}"/>
              </a:ext>
            </a:extLst>
          </p:cNvPr>
          <p:cNvSpPr/>
          <p:nvPr/>
        </p:nvSpPr>
        <p:spPr bwMode="auto">
          <a:xfrm>
            <a:off x="5147486" y="838174"/>
            <a:ext cx="1092530" cy="48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FCC427-E71C-6E8C-3A16-26C4F53559AC}"/>
              </a:ext>
            </a:extLst>
          </p:cNvPr>
          <p:cNvSpPr/>
          <p:nvPr/>
        </p:nvSpPr>
        <p:spPr bwMode="auto">
          <a:xfrm>
            <a:off x="1780393" y="1786024"/>
            <a:ext cx="282107" cy="33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B557A8-9040-1136-8C4B-1445EEE78D78}"/>
              </a:ext>
            </a:extLst>
          </p:cNvPr>
          <p:cNvSpPr/>
          <p:nvPr/>
        </p:nvSpPr>
        <p:spPr bwMode="auto">
          <a:xfrm>
            <a:off x="5429594" y="1786024"/>
            <a:ext cx="282107" cy="33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BC5B9D-789B-D558-9D8A-B696820A3A8A}"/>
              </a:ext>
            </a:extLst>
          </p:cNvPr>
          <p:cNvSpPr/>
          <p:nvPr/>
        </p:nvSpPr>
        <p:spPr bwMode="auto">
          <a:xfrm>
            <a:off x="3054428" y="2560708"/>
            <a:ext cx="1019228" cy="44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0C3C23-916F-1087-64E9-B8F7E2FF5443}"/>
              </a:ext>
            </a:extLst>
          </p:cNvPr>
          <p:cNvSpPr/>
          <p:nvPr/>
        </p:nvSpPr>
        <p:spPr bwMode="auto">
          <a:xfrm>
            <a:off x="1880496" y="3399189"/>
            <a:ext cx="500513" cy="44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A1842B-2929-64EC-E6B5-EE122522834D}"/>
              </a:ext>
            </a:extLst>
          </p:cNvPr>
          <p:cNvSpPr/>
          <p:nvPr/>
        </p:nvSpPr>
        <p:spPr bwMode="auto">
          <a:xfrm>
            <a:off x="5556997" y="3408302"/>
            <a:ext cx="500513" cy="42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54EEA0-993D-DC01-2296-A7532FED3D8D}"/>
              </a:ext>
            </a:extLst>
          </p:cNvPr>
          <p:cNvSpPr/>
          <p:nvPr/>
        </p:nvSpPr>
        <p:spPr bwMode="auto">
          <a:xfrm>
            <a:off x="8459978" y="5013176"/>
            <a:ext cx="291208" cy="454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9978" y="5733256"/>
            <a:ext cx="3459480" cy="98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8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85114-8C7D-40F7-AEB1-BDABC2F314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4584E-134A-5D1E-5B27-7A8113CEE821}"/>
              </a:ext>
            </a:extLst>
          </p:cNvPr>
          <p:cNvSpPr/>
          <p:nvPr/>
        </p:nvSpPr>
        <p:spPr bwMode="auto">
          <a:xfrm>
            <a:off x="3320000" y="5450823"/>
            <a:ext cx="533333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6F51C7-291D-0881-38B7-38D09BF15CF8}"/>
              </a:ext>
            </a:extLst>
          </p:cNvPr>
          <p:cNvSpPr/>
          <p:nvPr/>
        </p:nvSpPr>
        <p:spPr bwMode="auto">
          <a:xfrm>
            <a:off x="6615238" y="5460352"/>
            <a:ext cx="257142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65A040-D736-AE09-A597-20AB99B8D1A8}"/>
              </a:ext>
            </a:extLst>
          </p:cNvPr>
          <p:cNvSpPr/>
          <p:nvPr/>
        </p:nvSpPr>
        <p:spPr bwMode="auto">
          <a:xfrm>
            <a:off x="9653333" y="5460352"/>
            <a:ext cx="257142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75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ADE2E-59FD-875C-4A3B-C011F58B2F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4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28B9C-D85A-D01D-4B69-00AFBC022B72}"/>
              </a:ext>
            </a:extLst>
          </p:cNvPr>
          <p:cNvSpPr/>
          <p:nvPr/>
        </p:nvSpPr>
        <p:spPr bwMode="auto">
          <a:xfrm>
            <a:off x="2091730" y="3108376"/>
            <a:ext cx="246418" cy="312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4B201E-8A13-836E-B54A-46C5443D0A0A}"/>
              </a:ext>
            </a:extLst>
          </p:cNvPr>
          <p:cNvSpPr/>
          <p:nvPr/>
        </p:nvSpPr>
        <p:spPr bwMode="auto">
          <a:xfrm>
            <a:off x="4720196" y="3116593"/>
            <a:ext cx="221776" cy="304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903A00-E2C4-5138-6434-A5BF7642727A}"/>
              </a:ext>
            </a:extLst>
          </p:cNvPr>
          <p:cNvSpPr/>
          <p:nvPr/>
        </p:nvSpPr>
        <p:spPr bwMode="auto">
          <a:xfrm>
            <a:off x="7324020" y="3108376"/>
            <a:ext cx="254631" cy="312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31A47B-7091-3643-51BF-D88C4F75BF11}"/>
              </a:ext>
            </a:extLst>
          </p:cNvPr>
          <p:cNvSpPr/>
          <p:nvPr/>
        </p:nvSpPr>
        <p:spPr bwMode="auto">
          <a:xfrm>
            <a:off x="2091730" y="6214339"/>
            <a:ext cx="254632" cy="29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A6A31D-E879-29AB-F709-DE0D60C5C189}"/>
              </a:ext>
            </a:extLst>
          </p:cNvPr>
          <p:cNvSpPr/>
          <p:nvPr/>
        </p:nvSpPr>
        <p:spPr bwMode="auto">
          <a:xfrm>
            <a:off x="4720196" y="6206122"/>
            <a:ext cx="221776" cy="304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77EEE5-DEFB-5931-F02A-09F27A652F59}"/>
              </a:ext>
            </a:extLst>
          </p:cNvPr>
          <p:cNvSpPr/>
          <p:nvPr/>
        </p:nvSpPr>
        <p:spPr bwMode="auto">
          <a:xfrm>
            <a:off x="7315806" y="6206122"/>
            <a:ext cx="262846" cy="312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06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0D740-20A9-B247-DEA8-62F3AFAD39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0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118ACA-3B71-7970-EB72-38016BD1FB56}"/>
              </a:ext>
            </a:extLst>
          </p:cNvPr>
          <p:cNvSpPr/>
          <p:nvPr/>
        </p:nvSpPr>
        <p:spPr bwMode="auto">
          <a:xfrm>
            <a:off x="2158015" y="3852000"/>
            <a:ext cx="3294694" cy="391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EFA4B4-28C9-E026-0448-283CCB3AE9DC}"/>
              </a:ext>
            </a:extLst>
          </p:cNvPr>
          <p:cNvSpPr/>
          <p:nvPr/>
        </p:nvSpPr>
        <p:spPr bwMode="auto">
          <a:xfrm>
            <a:off x="1702947" y="4644911"/>
            <a:ext cx="1538130" cy="31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4DF95E-F801-D9B9-680E-1A2AA3AB930B}"/>
              </a:ext>
            </a:extLst>
          </p:cNvPr>
          <p:cNvSpPr/>
          <p:nvPr/>
        </p:nvSpPr>
        <p:spPr bwMode="auto">
          <a:xfrm>
            <a:off x="1702947" y="5401367"/>
            <a:ext cx="2020503" cy="391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ECF10B-2573-8095-2024-E9951ED83C79}"/>
              </a:ext>
            </a:extLst>
          </p:cNvPr>
          <p:cNvSpPr/>
          <p:nvPr/>
        </p:nvSpPr>
        <p:spPr bwMode="auto">
          <a:xfrm>
            <a:off x="1675643" y="6148708"/>
            <a:ext cx="7490422" cy="41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11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2023-11-23T17:30:28Z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