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69" r:id="rId9"/>
    <p:sldId id="368" r:id="rId10"/>
    <p:sldId id="367" r:id="rId11"/>
    <p:sldId id="366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0" d="100"/>
          <a:sy n="60" d="100"/>
        </p:scale>
        <p:origin x="72" y="10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2209800"/>
            <a:ext cx="800100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D6B5B-11A7-9B2F-D371-5D2CDDD318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2B2A6A-B8DF-923C-F6D3-6F3907CAB405}"/>
              </a:ext>
            </a:extLst>
          </p:cNvPr>
          <p:cNvSpPr/>
          <p:nvPr/>
        </p:nvSpPr>
        <p:spPr bwMode="auto">
          <a:xfrm>
            <a:off x="1720000" y="4003429"/>
            <a:ext cx="9590476" cy="42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2C7CDF-834D-9C5F-3CA6-018413FE5717}"/>
              </a:ext>
            </a:extLst>
          </p:cNvPr>
          <p:cNvSpPr/>
          <p:nvPr/>
        </p:nvSpPr>
        <p:spPr bwMode="auto">
          <a:xfrm>
            <a:off x="1729523" y="4797153"/>
            <a:ext cx="9263021" cy="436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16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0A4F88-E624-639E-4B02-21684ABA26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EB45DA7-4B89-7660-096A-882978D138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92"/>
          <a:stretch/>
        </p:blipFill>
        <p:spPr>
          <a:xfrm>
            <a:off x="1847528" y="3624450"/>
            <a:ext cx="7560840" cy="24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951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9A569-4847-CE9C-84B3-7CAF262A1D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38430E-F7D8-F942-FC4B-1F3137D31C5C}"/>
              </a:ext>
            </a:extLst>
          </p:cNvPr>
          <p:cNvSpPr/>
          <p:nvPr/>
        </p:nvSpPr>
        <p:spPr bwMode="auto">
          <a:xfrm>
            <a:off x="681904" y="2095904"/>
            <a:ext cx="2161904" cy="314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C82276-5F99-A0BF-ED86-0006D2B2BC45}"/>
              </a:ext>
            </a:extLst>
          </p:cNvPr>
          <p:cNvSpPr/>
          <p:nvPr/>
        </p:nvSpPr>
        <p:spPr bwMode="auto">
          <a:xfrm>
            <a:off x="3281904" y="2095904"/>
            <a:ext cx="2104761" cy="314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611C29-65DF-069E-5B6F-6267FE24EDD8}"/>
              </a:ext>
            </a:extLst>
          </p:cNvPr>
          <p:cNvSpPr/>
          <p:nvPr/>
        </p:nvSpPr>
        <p:spPr bwMode="auto">
          <a:xfrm>
            <a:off x="5834285" y="2067330"/>
            <a:ext cx="2085714" cy="35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CA5329-18A2-B9B3-FD6F-885262269695}"/>
              </a:ext>
            </a:extLst>
          </p:cNvPr>
          <p:cNvSpPr/>
          <p:nvPr/>
        </p:nvSpPr>
        <p:spPr bwMode="auto">
          <a:xfrm>
            <a:off x="681904" y="2848347"/>
            <a:ext cx="9950600" cy="1276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56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30198-222F-A88F-F079-0594ED1F4F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7C656B-51A7-EE82-222B-60F8116DBDC8}"/>
              </a:ext>
            </a:extLst>
          </p:cNvPr>
          <p:cNvSpPr/>
          <p:nvPr/>
        </p:nvSpPr>
        <p:spPr bwMode="auto">
          <a:xfrm>
            <a:off x="4290938" y="5593750"/>
            <a:ext cx="4250027" cy="343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CB6BA0-1DBD-4174-5BBA-808F9589A798}"/>
              </a:ext>
            </a:extLst>
          </p:cNvPr>
          <p:cNvSpPr/>
          <p:nvPr/>
        </p:nvSpPr>
        <p:spPr bwMode="auto">
          <a:xfrm>
            <a:off x="4359610" y="6304201"/>
            <a:ext cx="3822735" cy="336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945683-B5D8-DFF1-B892-1EC4F49C5B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6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33CCDB-E0D2-350B-E66A-BE002547F5C2}"/>
              </a:ext>
            </a:extLst>
          </p:cNvPr>
          <p:cNvSpPr/>
          <p:nvPr/>
        </p:nvSpPr>
        <p:spPr bwMode="auto">
          <a:xfrm>
            <a:off x="8928539" y="1314743"/>
            <a:ext cx="760930" cy="42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3E9846-670A-D072-94C6-E25D9BB96146}"/>
              </a:ext>
            </a:extLst>
          </p:cNvPr>
          <p:cNvSpPr/>
          <p:nvPr/>
        </p:nvSpPr>
        <p:spPr bwMode="auto">
          <a:xfrm>
            <a:off x="681953" y="2200165"/>
            <a:ext cx="1388698" cy="41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80F62A-9B66-BE2B-E429-7416395C0E35}"/>
              </a:ext>
            </a:extLst>
          </p:cNvPr>
          <p:cNvSpPr/>
          <p:nvPr/>
        </p:nvSpPr>
        <p:spPr bwMode="auto">
          <a:xfrm>
            <a:off x="3649582" y="3212977"/>
            <a:ext cx="3238506" cy="45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71341D-3BDC-896B-FCA4-91B790B6E7B1}"/>
              </a:ext>
            </a:extLst>
          </p:cNvPr>
          <p:cNvSpPr/>
          <p:nvPr/>
        </p:nvSpPr>
        <p:spPr bwMode="auto">
          <a:xfrm>
            <a:off x="6560142" y="3723471"/>
            <a:ext cx="1046279" cy="42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19334E-66E3-992E-D837-3E3B98385E97}"/>
              </a:ext>
            </a:extLst>
          </p:cNvPr>
          <p:cNvSpPr/>
          <p:nvPr/>
        </p:nvSpPr>
        <p:spPr bwMode="auto">
          <a:xfrm>
            <a:off x="8510027" y="5913223"/>
            <a:ext cx="285348" cy="35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95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1EDCE-A349-7D14-7CFD-5B6F56AC2A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5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F3662F-FC82-A180-4561-3C59D152A936}"/>
              </a:ext>
            </a:extLst>
          </p:cNvPr>
          <p:cNvSpPr/>
          <p:nvPr/>
        </p:nvSpPr>
        <p:spPr bwMode="auto">
          <a:xfrm>
            <a:off x="3218570" y="2901056"/>
            <a:ext cx="3286163" cy="40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74D32B-85AF-AC95-3300-330FC3365F28}"/>
              </a:ext>
            </a:extLst>
          </p:cNvPr>
          <p:cNvSpPr/>
          <p:nvPr/>
        </p:nvSpPr>
        <p:spPr bwMode="auto">
          <a:xfrm>
            <a:off x="3218570" y="3743320"/>
            <a:ext cx="2543834" cy="40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96572F-AE80-8A8F-2677-A0AFEF4E92FF}"/>
              </a:ext>
            </a:extLst>
          </p:cNvPr>
          <p:cNvSpPr/>
          <p:nvPr/>
        </p:nvSpPr>
        <p:spPr bwMode="auto">
          <a:xfrm>
            <a:off x="7772125" y="4775773"/>
            <a:ext cx="488850" cy="443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FE06B0-2C65-D155-4FBC-005198B67736}"/>
              </a:ext>
            </a:extLst>
          </p:cNvPr>
          <p:cNvSpPr/>
          <p:nvPr/>
        </p:nvSpPr>
        <p:spPr bwMode="auto">
          <a:xfrm>
            <a:off x="1054953" y="5337283"/>
            <a:ext cx="497903" cy="443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225ABF-0D2F-86DD-7BE8-636BAFAB334F}"/>
              </a:ext>
            </a:extLst>
          </p:cNvPr>
          <p:cNvSpPr/>
          <p:nvPr/>
        </p:nvSpPr>
        <p:spPr bwMode="auto">
          <a:xfrm>
            <a:off x="4739439" y="5337283"/>
            <a:ext cx="986754" cy="443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E9777B-2F9B-4CB9-CCC9-7629B1725063}"/>
              </a:ext>
            </a:extLst>
          </p:cNvPr>
          <p:cNvSpPr/>
          <p:nvPr/>
        </p:nvSpPr>
        <p:spPr bwMode="auto">
          <a:xfrm>
            <a:off x="5155868" y="5898792"/>
            <a:ext cx="986754" cy="443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77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3D97D2-6705-CE7A-12BC-916ACA2F2E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4E0D66-71D0-748E-5A05-324C1B8E3693}"/>
              </a:ext>
            </a:extLst>
          </p:cNvPr>
          <p:cNvSpPr/>
          <p:nvPr/>
        </p:nvSpPr>
        <p:spPr bwMode="auto">
          <a:xfrm>
            <a:off x="4958095" y="2210737"/>
            <a:ext cx="295238" cy="352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C297CC-2F21-8FB4-3B9A-B240C43DBC0B}"/>
              </a:ext>
            </a:extLst>
          </p:cNvPr>
          <p:cNvSpPr/>
          <p:nvPr/>
        </p:nvSpPr>
        <p:spPr bwMode="auto">
          <a:xfrm>
            <a:off x="2700952" y="3096912"/>
            <a:ext cx="571428" cy="352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A8A6D4-10F1-7B54-A67D-0360269EC77E}"/>
              </a:ext>
            </a:extLst>
          </p:cNvPr>
          <p:cNvSpPr/>
          <p:nvPr/>
        </p:nvSpPr>
        <p:spPr bwMode="auto">
          <a:xfrm>
            <a:off x="4843809" y="4850202"/>
            <a:ext cx="295238" cy="362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414495-E820-3C36-51A1-3C6164939AF5}"/>
              </a:ext>
            </a:extLst>
          </p:cNvPr>
          <p:cNvSpPr/>
          <p:nvPr/>
        </p:nvSpPr>
        <p:spPr bwMode="auto">
          <a:xfrm>
            <a:off x="2691428" y="5736376"/>
            <a:ext cx="580952" cy="362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76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07D9D-FED7-82A5-E93E-D66AA8AB25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8758E2-C844-EF6F-78E8-DABA0465C993}"/>
              </a:ext>
            </a:extLst>
          </p:cNvPr>
          <p:cNvSpPr/>
          <p:nvPr/>
        </p:nvSpPr>
        <p:spPr bwMode="auto">
          <a:xfrm>
            <a:off x="9920000" y="2288849"/>
            <a:ext cx="476190" cy="477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810C80-F893-19A4-04E7-DDC501F56EA9}"/>
              </a:ext>
            </a:extLst>
          </p:cNvPr>
          <p:cNvSpPr/>
          <p:nvPr/>
        </p:nvSpPr>
        <p:spPr bwMode="auto">
          <a:xfrm>
            <a:off x="9920000" y="4054191"/>
            <a:ext cx="476190" cy="467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3487DD-A72E-747F-4DCA-FFDE7B7A09A2}"/>
              </a:ext>
            </a:extLst>
          </p:cNvPr>
          <p:cNvSpPr/>
          <p:nvPr/>
        </p:nvSpPr>
        <p:spPr bwMode="auto">
          <a:xfrm>
            <a:off x="9920000" y="4941633"/>
            <a:ext cx="466666" cy="477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44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8B1FD-B82C-80D4-0195-C873B18599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30BF62B-6F90-83ED-A0AF-F46990DDA1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3"/>
          <a:stretch/>
        </p:blipFill>
        <p:spPr>
          <a:xfrm>
            <a:off x="1487488" y="2924944"/>
            <a:ext cx="9793088" cy="323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079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0856F-7FD6-B745-2C67-DF30CA86DF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023809-BA1E-A46B-4DA2-112AA5B4897F}"/>
              </a:ext>
            </a:extLst>
          </p:cNvPr>
          <p:cNvSpPr/>
          <p:nvPr/>
        </p:nvSpPr>
        <p:spPr bwMode="auto">
          <a:xfrm>
            <a:off x="986666" y="3022606"/>
            <a:ext cx="2066666" cy="1030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602D24-CF7C-8DF8-3064-E802508D8CEC}"/>
              </a:ext>
            </a:extLst>
          </p:cNvPr>
          <p:cNvSpPr/>
          <p:nvPr/>
        </p:nvSpPr>
        <p:spPr bwMode="auto">
          <a:xfrm>
            <a:off x="7110476" y="3032144"/>
            <a:ext cx="1380952" cy="1020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336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28102-6BDA-B024-7A5F-4794407240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FEF877-7CA4-DBEB-A13F-A61346AADC37}"/>
              </a:ext>
            </a:extLst>
          </p:cNvPr>
          <p:cNvSpPr/>
          <p:nvPr/>
        </p:nvSpPr>
        <p:spPr bwMode="auto">
          <a:xfrm>
            <a:off x="3339047" y="2592000"/>
            <a:ext cx="295238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03E473-1178-34D2-572E-8C4EB298DE28}"/>
              </a:ext>
            </a:extLst>
          </p:cNvPr>
          <p:cNvSpPr/>
          <p:nvPr/>
        </p:nvSpPr>
        <p:spPr bwMode="auto">
          <a:xfrm>
            <a:off x="3339047" y="3735529"/>
            <a:ext cx="295238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924963-33A3-AC88-9AC3-19893F22722E}"/>
              </a:ext>
            </a:extLst>
          </p:cNvPr>
          <p:cNvSpPr/>
          <p:nvPr/>
        </p:nvSpPr>
        <p:spPr bwMode="auto">
          <a:xfrm>
            <a:off x="2691428" y="4879058"/>
            <a:ext cx="257142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56E4BC-3B27-1241-BB01-B5A06A4A0CA8}"/>
              </a:ext>
            </a:extLst>
          </p:cNvPr>
          <p:cNvSpPr/>
          <p:nvPr/>
        </p:nvSpPr>
        <p:spPr bwMode="auto">
          <a:xfrm>
            <a:off x="3472380" y="4879058"/>
            <a:ext cx="304761" cy="35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86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2023-11-22T16:12:18Z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