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64" autoAdjust="0"/>
    <p:restoredTop sz="94660" autoAdjust="0"/>
  </p:normalViewPr>
  <p:slideViewPr>
    <p:cSldViewPr>
      <p:cViewPr varScale="1">
        <p:scale>
          <a:sx n="86" d="100"/>
          <a:sy n="86" d="100"/>
        </p:scale>
        <p:origin x="102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500312"/>
            <a:ext cx="6057900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43E7C-C494-8E84-B46F-04A3D7144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715500" cy="478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00D646-E6A5-45E3-554E-6F6A4B2913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r="9551" b="39035"/>
          <a:stretch/>
        </p:blipFill>
        <p:spPr>
          <a:xfrm>
            <a:off x="4871864" y="4941168"/>
            <a:ext cx="3182746" cy="181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96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0D646-E6A5-45E3-554E-6F6A4B291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7E1201-9818-4AA7-71B9-639F639B4610}"/>
              </a:ext>
            </a:extLst>
          </p:cNvPr>
          <p:cNvSpPr/>
          <p:nvPr/>
        </p:nvSpPr>
        <p:spPr bwMode="auto">
          <a:xfrm>
            <a:off x="681904" y="1267724"/>
            <a:ext cx="3809523" cy="42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95A99-7A18-C49D-C062-B3E7855A700B}"/>
              </a:ext>
            </a:extLst>
          </p:cNvPr>
          <p:cNvSpPr/>
          <p:nvPr/>
        </p:nvSpPr>
        <p:spPr bwMode="auto">
          <a:xfrm>
            <a:off x="1186666" y="2126280"/>
            <a:ext cx="3219047" cy="4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0D783-846A-1881-7E6B-E6786D9AC9AF}"/>
              </a:ext>
            </a:extLst>
          </p:cNvPr>
          <p:cNvSpPr/>
          <p:nvPr/>
        </p:nvSpPr>
        <p:spPr bwMode="auto">
          <a:xfrm>
            <a:off x="681904" y="2946677"/>
            <a:ext cx="2657142" cy="429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5B4DE8-027F-4848-879A-E9A87921ACE8}"/>
              </a:ext>
            </a:extLst>
          </p:cNvPr>
          <p:cNvSpPr/>
          <p:nvPr/>
        </p:nvSpPr>
        <p:spPr bwMode="auto">
          <a:xfrm>
            <a:off x="681904" y="3767074"/>
            <a:ext cx="6350200" cy="526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52C47A-7052-FF6E-1332-3E0CB734D9B2}"/>
              </a:ext>
            </a:extLst>
          </p:cNvPr>
          <p:cNvSpPr/>
          <p:nvPr/>
        </p:nvSpPr>
        <p:spPr bwMode="auto">
          <a:xfrm>
            <a:off x="681904" y="4606551"/>
            <a:ext cx="4982048" cy="4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41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2702A-4950-D879-C88E-F40D7D6BF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45700"/>
            <a:ext cx="7812405" cy="32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A5AC69-A901-F474-A1C0-5772C24AF2F2}"/>
              </a:ext>
            </a:extLst>
          </p:cNvPr>
          <p:cNvSpPr/>
          <p:nvPr/>
        </p:nvSpPr>
        <p:spPr bwMode="auto">
          <a:xfrm>
            <a:off x="2938910" y="3382004"/>
            <a:ext cx="708818" cy="4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3991A29-3DE1-B61A-E54A-F9E558204A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846100"/>
            <a:ext cx="6119717" cy="171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3259484-50F0-0556-C503-40C9A092328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5579980"/>
            <a:ext cx="7812405" cy="129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23523-2A8F-1D01-B5EC-E90EEECEDE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B6C03-7DAC-46D6-9CEB-ECBCC0B84A4B}"/>
              </a:ext>
            </a:extLst>
          </p:cNvPr>
          <p:cNvSpPr/>
          <p:nvPr/>
        </p:nvSpPr>
        <p:spPr bwMode="auto">
          <a:xfrm>
            <a:off x="4081904" y="3038838"/>
            <a:ext cx="380952" cy="371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67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1C806-7254-F464-D093-71389F87F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EC9FF-A71C-166F-C608-B66E7EC75843}"/>
              </a:ext>
            </a:extLst>
          </p:cNvPr>
          <p:cNvSpPr/>
          <p:nvPr/>
        </p:nvSpPr>
        <p:spPr bwMode="auto">
          <a:xfrm>
            <a:off x="4491428" y="3933057"/>
            <a:ext cx="400000" cy="410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14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E9282-865F-ECD2-D1DA-3A3D3E642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405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CF4FB-7BD9-009F-BF38-E9383D5C2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058C1B-794F-2E51-3A00-43343A9421DE}"/>
              </a:ext>
            </a:extLst>
          </p:cNvPr>
          <p:cNvSpPr/>
          <p:nvPr/>
        </p:nvSpPr>
        <p:spPr bwMode="auto">
          <a:xfrm>
            <a:off x="681904" y="1238894"/>
            <a:ext cx="2619047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1A98F-2750-58E0-5003-834B242FE145}"/>
              </a:ext>
            </a:extLst>
          </p:cNvPr>
          <p:cNvSpPr/>
          <p:nvPr/>
        </p:nvSpPr>
        <p:spPr bwMode="auto">
          <a:xfrm>
            <a:off x="681904" y="2030045"/>
            <a:ext cx="5133333" cy="4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7FD78-1561-DC0C-7279-5D39D3D31344}"/>
              </a:ext>
            </a:extLst>
          </p:cNvPr>
          <p:cNvSpPr/>
          <p:nvPr/>
        </p:nvSpPr>
        <p:spPr bwMode="auto">
          <a:xfrm>
            <a:off x="681904" y="2878388"/>
            <a:ext cx="5876190" cy="4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C89E0D-DAFD-AB95-2CD8-8A285F35EA08}"/>
              </a:ext>
            </a:extLst>
          </p:cNvPr>
          <p:cNvSpPr/>
          <p:nvPr/>
        </p:nvSpPr>
        <p:spPr bwMode="auto">
          <a:xfrm>
            <a:off x="681904" y="3707666"/>
            <a:ext cx="4495238" cy="4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D7D09-B96A-4A47-C5BB-41C2C9F4D893}"/>
              </a:ext>
            </a:extLst>
          </p:cNvPr>
          <p:cNvSpPr/>
          <p:nvPr/>
        </p:nvSpPr>
        <p:spPr bwMode="auto">
          <a:xfrm>
            <a:off x="681904" y="4508349"/>
            <a:ext cx="6047619" cy="4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33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1EDDB-0C75-EEE5-6717-289B49493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C9083-FB61-3F2B-7CF9-E42BC04E998D}"/>
              </a:ext>
            </a:extLst>
          </p:cNvPr>
          <p:cNvSpPr/>
          <p:nvPr/>
        </p:nvSpPr>
        <p:spPr bwMode="auto">
          <a:xfrm>
            <a:off x="1547345" y="2707230"/>
            <a:ext cx="3341513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6375D6-7DE1-BDD9-F0FF-D552C4A1BFA8}"/>
              </a:ext>
            </a:extLst>
          </p:cNvPr>
          <p:cNvSpPr/>
          <p:nvPr/>
        </p:nvSpPr>
        <p:spPr bwMode="auto">
          <a:xfrm>
            <a:off x="1940937" y="3446309"/>
            <a:ext cx="3148733" cy="273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C79A49-A526-512B-E3A3-857911AF998F}"/>
              </a:ext>
            </a:extLst>
          </p:cNvPr>
          <p:cNvSpPr/>
          <p:nvPr/>
        </p:nvSpPr>
        <p:spPr bwMode="auto">
          <a:xfrm>
            <a:off x="1587508" y="4169322"/>
            <a:ext cx="1751081" cy="26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ED644D-FCDB-F3C1-6949-EDBEB408ABC9}"/>
              </a:ext>
            </a:extLst>
          </p:cNvPr>
          <p:cNvSpPr/>
          <p:nvPr/>
        </p:nvSpPr>
        <p:spPr bwMode="auto">
          <a:xfrm>
            <a:off x="1587508" y="4836100"/>
            <a:ext cx="1935828" cy="353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C9EA7A-DD33-D7DE-CB41-892579F86EB5}"/>
              </a:ext>
            </a:extLst>
          </p:cNvPr>
          <p:cNvSpPr/>
          <p:nvPr/>
        </p:nvSpPr>
        <p:spPr bwMode="auto">
          <a:xfrm>
            <a:off x="1563410" y="5535012"/>
            <a:ext cx="4964638" cy="1322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3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31267-D918-EB0A-FD1D-BB2C68B3E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0233660" cy="351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57EDAA-F645-22FB-0352-9C0D3FD09D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3" b="14839"/>
          <a:stretch/>
        </p:blipFill>
        <p:spPr>
          <a:xfrm>
            <a:off x="5807968" y="3492335"/>
            <a:ext cx="2720794" cy="333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34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7EDAA-F645-22FB-0352-9C0D3FD09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8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82372-C2DF-3389-F78D-BF2DD1EFD96A}"/>
              </a:ext>
            </a:extLst>
          </p:cNvPr>
          <p:cNvSpPr/>
          <p:nvPr/>
        </p:nvSpPr>
        <p:spPr bwMode="auto">
          <a:xfrm>
            <a:off x="1173254" y="1173516"/>
            <a:ext cx="4943833" cy="36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D420B-1B95-A7A4-9170-11E023FF29AB}"/>
              </a:ext>
            </a:extLst>
          </p:cNvPr>
          <p:cNvSpPr/>
          <p:nvPr/>
        </p:nvSpPr>
        <p:spPr bwMode="auto">
          <a:xfrm>
            <a:off x="1173254" y="1904011"/>
            <a:ext cx="1745869" cy="36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1A315A-FD5F-AD79-DFD7-3607355D827E}"/>
              </a:ext>
            </a:extLst>
          </p:cNvPr>
          <p:cNvSpPr/>
          <p:nvPr/>
        </p:nvSpPr>
        <p:spPr bwMode="auto">
          <a:xfrm>
            <a:off x="686425" y="2659696"/>
            <a:ext cx="2291454" cy="29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87944F-CF23-220C-DE06-9845B1FB53D3}"/>
              </a:ext>
            </a:extLst>
          </p:cNvPr>
          <p:cNvSpPr/>
          <p:nvPr/>
        </p:nvSpPr>
        <p:spPr bwMode="auto">
          <a:xfrm>
            <a:off x="686425" y="3365002"/>
            <a:ext cx="2694347" cy="3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B26B59-5E00-35BD-5590-70E678F443D6}"/>
              </a:ext>
            </a:extLst>
          </p:cNvPr>
          <p:cNvSpPr/>
          <p:nvPr/>
        </p:nvSpPr>
        <p:spPr bwMode="auto">
          <a:xfrm>
            <a:off x="686425" y="4036722"/>
            <a:ext cx="2492900" cy="520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99DD2-B034-34AD-B8BC-BF62F6A553C7}"/>
              </a:ext>
            </a:extLst>
          </p:cNvPr>
          <p:cNvSpPr/>
          <p:nvPr/>
        </p:nvSpPr>
        <p:spPr bwMode="auto">
          <a:xfrm>
            <a:off x="686424" y="4784009"/>
            <a:ext cx="4545479" cy="47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6FABDB-3BB5-7CF2-64BC-D5388AB82300}"/>
              </a:ext>
            </a:extLst>
          </p:cNvPr>
          <p:cNvSpPr/>
          <p:nvPr/>
        </p:nvSpPr>
        <p:spPr bwMode="auto">
          <a:xfrm>
            <a:off x="686425" y="5489314"/>
            <a:ext cx="5769615" cy="1242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6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