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0" r:id="rId3"/>
    <p:sldId id="379" r:id="rId4"/>
    <p:sldId id="378" r:id="rId5"/>
    <p:sldId id="377" r:id="rId6"/>
    <p:sldId id="376" r:id="rId7"/>
    <p:sldId id="375" r:id="rId8"/>
    <p:sldId id="374" r:id="rId9"/>
    <p:sldId id="373" r:id="rId10"/>
    <p:sldId id="372" r:id="rId11"/>
    <p:sldId id="371" r:id="rId12"/>
    <p:sldId id="370" r:id="rId13"/>
    <p:sldId id="369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59" autoAdjust="0"/>
    <p:restoredTop sz="94660" autoAdjust="0"/>
  </p:normalViewPr>
  <p:slideViewPr>
    <p:cSldViewPr>
      <p:cViewPr varScale="1">
        <p:scale>
          <a:sx n="79" d="100"/>
          <a:sy n="79" d="100"/>
        </p:scale>
        <p:origin x="126" y="6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A6B7CC-698A-9DA8-D1F7-7477BC4269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492896"/>
            <a:ext cx="10800000" cy="1936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A17E19-21F1-13E7-A6C0-D0968C2C4C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7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97D9BC-2CF7-4D69-DA74-E082E05CD5C4}"/>
              </a:ext>
            </a:extLst>
          </p:cNvPr>
          <p:cNvSpPr/>
          <p:nvPr/>
        </p:nvSpPr>
        <p:spPr bwMode="auto">
          <a:xfrm>
            <a:off x="1053333" y="2087089"/>
            <a:ext cx="2800000" cy="219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7BFA37-7FA1-4273-607A-85B05A1D0667}"/>
              </a:ext>
            </a:extLst>
          </p:cNvPr>
          <p:cNvSpPr/>
          <p:nvPr/>
        </p:nvSpPr>
        <p:spPr bwMode="auto">
          <a:xfrm>
            <a:off x="1053333" y="2420889"/>
            <a:ext cx="3674515" cy="304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2C03CD-D920-949B-872B-5D6B6313CC95}"/>
              </a:ext>
            </a:extLst>
          </p:cNvPr>
          <p:cNvSpPr/>
          <p:nvPr/>
        </p:nvSpPr>
        <p:spPr bwMode="auto">
          <a:xfrm>
            <a:off x="1891428" y="2963912"/>
            <a:ext cx="866666" cy="171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269CA8-EDA1-9E87-18A5-18D4D6F589E7}"/>
              </a:ext>
            </a:extLst>
          </p:cNvPr>
          <p:cNvSpPr/>
          <p:nvPr/>
        </p:nvSpPr>
        <p:spPr bwMode="auto">
          <a:xfrm>
            <a:off x="1891428" y="3373732"/>
            <a:ext cx="1219047" cy="228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A4835B-E6E1-D60D-D361-890E66D7B651}"/>
              </a:ext>
            </a:extLst>
          </p:cNvPr>
          <p:cNvSpPr/>
          <p:nvPr/>
        </p:nvSpPr>
        <p:spPr bwMode="auto">
          <a:xfrm>
            <a:off x="1053333" y="3755183"/>
            <a:ext cx="2771427" cy="285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33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056537-811B-8474-D8CF-9B3CEDACE1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CE6A7A-BAB9-CDCB-935E-B3664762A084}"/>
              </a:ext>
            </a:extLst>
          </p:cNvPr>
          <p:cNvSpPr/>
          <p:nvPr/>
        </p:nvSpPr>
        <p:spPr bwMode="auto">
          <a:xfrm>
            <a:off x="3500953" y="1556791"/>
            <a:ext cx="4095238" cy="319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EB5C2C-DD90-4001-520A-74CC082A138C}"/>
              </a:ext>
            </a:extLst>
          </p:cNvPr>
          <p:cNvSpPr/>
          <p:nvPr/>
        </p:nvSpPr>
        <p:spPr bwMode="auto">
          <a:xfrm>
            <a:off x="4358095" y="2060308"/>
            <a:ext cx="1571428" cy="200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6A6DD4-28ED-A3E9-FEDB-3442B633971D}"/>
              </a:ext>
            </a:extLst>
          </p:cNvPr>
          <p:cNvSpPr/>
          <p:nvPr/>
        </p:nvSpPr>
        <p:spPr bwMode="auto">
          <a:xfrm>
            <a:off x="4358095" y="2489904"/>
            <a:ext cx="1209523" cy="229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EED8E7-F342-4647-BA65-5A2AC58F20BA}"/>
              </a:ext>
            </a:extLst>
          </p:cNvPr>
          <p:cNvSpPr/>
          <p:nvPr/>
        </p:nvSpPr>
        <p:spPr bwMode="auto">
          <a:xfrm>
            <a:off x="3500953" y="2900404"/>
            <a:ext cx="2790474" cy="312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331668-0204-729D-4D37-3659C05214D7}"/>
              </a:ext>
            </a:extLst>
          </p:cNvPr>
          <p:cNvSpPr/>
          <p:nvPr/>
        </p:nvSpPr>
        <p:spPr bwMode="auto">
          <a:xfrm>
            <a:off x="4120000" y="3358641"/>
            <a:ext cx="980952" cy="190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C03746-D297-4AC8-C629-DDBF0970B31C}"/>
              </a:ext>
            </a:extLst>
          </p:cNvPr>
          <p:cNvSpPr/>
          <p:nvPr/>
        </p:nvSpPr>
        <p:spPr bwMode="auto">
          <a:xfrm>
            <a:off x="4120000" y="3788237"/>
            <a:ext cx="1209523" cy="229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56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602CC-A954-7E18-89D3-92BB8321D9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3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2332DF-2BCA-B77C-4E23-8817A131BF3C}"/>
              </a:ext>
            </a:extLst>
          </p:cNvPr>
          <p:cNvSpPr/>
          <p:nvPr/>
        </p:nvSpPr>
        <p:spPr bwMode="auto">
          <a:xfrm>
            <a:off x="1672380" y="2924945"/>
            <a:ext cx="5980952" cy="31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3D5B02-825D-0980-EE3E-3C3FF3857DC6}"/>
              </a:ext>
            </a:extLst>
          </p:cNvPr>
          <p:cNvSpPr/>
          <p:nvPr/>
        </p:nvSpPr>
        <p:spPr bwMode="auto">
          <a:xfrm>
            <a:off x="1462857" y="3477882"/>
            <a:ext cx="1695238" cy="190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9263A3-6495-5129-BEF8-9DD672CD79C5}"/>
              </a:ext>
            </a:extLst>
          </p:cNvPr>
          <p:cNvSpPr/>
          <p:nvPr/>
        </p:nvSpPr>
        <p:spPr bwMode="auto">
          <a:xfrm>
            <a:off x="1462857" y="3887591"/>
            <a:ext cx="6190475" cy="238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2674BB-2E68-B56C-05B2-FA51D8FFC367}"/>
              </a:ext>
            </a:extLst>
          </p:cNvPr>
          <p:cNvSpPr/>
          <p:nvPr/>
        </p:nvSpPr>
        <p:spPr bwMode="auto">
          <a:xfrm>
            <a:off x="1443808" y="4316353"/>
            <a:ext cx="6209523" cy="23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31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CF78E4-5EBE-C360-B1D7-277318007C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0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492684-D9C5-183B-D15F-A1125300AAE4}"/>
              </a:ext>
            </a:extLst>
          </p:cNvPr>
          <p:cNvSpPr/>
          <p:nvPr/>
        </p:nvSpPr>
        <p:spPr bwMode="auto">
          <a:xfrm>
            <a:off x="1443809" y="2554745"/>
            <a:ext cx="5561905" cy="324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E739EB-48B1-6903-6BB1-1228782642A2}"/>
              </a:ext>
            </a:extLst>
          </p:cNvPr>
          <p:cNvSpPr/>
          <p:nvPr/>
        </p:nvSpPr>
        <p:spPr bwMode="auto">
          <a:xfrm>
            <a:off x="1462857" y="2996952"/>
            <a:ext cx="5641255" cy="311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12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282A4-D478-3F63-5CCF-6683930B77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3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84442A-4DDB-DB48-1D13-BC1A7DBAC78B}"/>
              </a:ext>
            </a:extLst>
          </p:cNvPr>
          <p:cNvSpPr/>
          <p:nvPr/>
        </p:nvSpPr>
        <p:spPr bwMode="auto">
          <a:xfrm>
            <a:off x="1320000" y="2040978"/>
            <a:ext cx="8085714" cy="209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3AAB49-6E7B-1F6E-039D-D66ECE3B803A}"/>
              </a:ext>
            </a:extLst>
          </p:cNvPr>
          <p:cNvSpPr/>
          <p:nvPr/>
        </p:nvSpPr>
        <p:spPr bwMode="auto">
          <a:xfrm>
            <a:off x="1110476" y="2470479"/>
            <a:ext cx="1942857" cy="190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577968-F577-73E8-C471-122F1BAC014B}"/>
              </a:ext>
            </a:extLst>
          </p:cNvPr>
          <p:cNvSpPr/>
          <p:nvPr/>
        </p:nvSpPr>
        <p:spPr bwMode="auto">
          <a:xfrm>
            <a:off x="1110476" y="2880890"/>
            <a:ext cx="8295238" cy="229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F38420-8704-57A1-FA88-64258DE11837}"/>
              </a:ext>
            </a:extLst>
          </p:cNvPr>
          <p:cNvSpPr/>
          <p:nvPr/>
        </p:nvSpPr>
        <p:spPr bwMode="auto">
          <a:xfrm>
            <a:off x="1100952" y="3291303"/>
            <a:ext cx="8304762" cy="238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2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983BE9-B514-DB79-312C-5CA05E79E9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13BA5D-E860-1417-529C-F0ED0D71FC94}"/>
              </a:ext>
            </a:extLst>
          </p:cNvPr>
          <p:cNvSpPr/>
          <p:nvPr/>
        </p:nvSpPr>
        <p:spPr bwMode="auto">
          <a:xfrm>
            <a:off x="1329523" y="1572364"/>
            <a:ext cx="8076190" cy="238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E288BC-AD25-5201-C2C6-F60BE7AEAB47}"/>
              </a:ext>
            </a:extLst>
          </p:cNvPr>
          <p:cNvSpPr/>
          <p:nvPr/>
        </p:nvSpPr>
        <p:spPr bwMode="auto">
          <a:xfrm>
            <a:off x="1110476" y="2020255"/>
            <a:ext cx="1580952" cy="190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A833E0-6125-5CCA-1691-25C7CA45AB7A}"/>
              </a:ext>
            </a:extLst>
          </p:cNvPr>
          <p:cNvSpPr/>
          <p:nvPr/>
        </p:nvSpPr>
        <p:spPr bwMode="auto">
          <a:xfrm>
            <a:off x="1110476" y="2430027"/>
            <a:ext cx="8295238" cy="238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001A4A-A922-7160-86EE-8256BFFD1215}"/>
              </a:ext>
            </a:extLst>
          </p:cNvPr>
          <p:cNvSpPr/>
          <p:nvPr/>
        </p:nvSpPr>
        <p:spPr bwMode="auto">
          <a:xfrm>
            <a:off x="1100952" y="2830270"/>
            <a:ext cx="8304761" cy="257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20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4142D5-5D29-26D0-DE90-FFE2C5FA0D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EACBAB-6388-3ECF-1013-44E07ACB460E}"/>
              </a:ext>
            </a:extLst>
          </p:cNvPr>
          <p:cNvSpPr/>
          <p:nvPr/>
        </p:nvSpPr>
        <p:spPr bwMode="auto">
          <a:xfrm>
            <a:off x="1053333" y="2572657"/>
            <a:ext cx="7200000" cy="22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0EC65E-86BB-2CE1-6BD8-CC423FAE6648}"/>
              </a:ext>
            </a:extLst>
          </p:cNvPr>
          <p:cNvSpPr/>
          <p:nvPr/>
        </p:nvSpPr>
        <p:spPr bwMode="auto">
          <a:xfrm>
            <a:off x="1043809" y="2924944"/>
            <a:ext cx="7209524" cy="295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91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AC8E5B-CE5C-1B3F-BD8F-D2E575B5F5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7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7AEC2B-FF44-5E6C-61C0-23878738C9F7}"/>
              </a:ext>
            </a:extLst>
          </p:cNvPr>
          <p:cNvSpPr/>
          <p:nvPr/>
        </p:nvSpPr>
        <p:spPr bwMode="auto">
          <a:xfrm>
            <a:off x="1034285" y="3497148"/>
            <a:ext cx="1257142" cy="171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D4BC8B-A24F-9B63-CB8E-A76442CC89E7}"/>
              </a:ext>
            </a:extLst>
          </p:cNvPr>
          <p:cNvSpPr/>
          <p:nvPr/>
        </p:nvSpPr>
        <p:spPr bwMode="auto">
          <a:xfrm>
            <a:off x="2472380" y="3497148"/>
            <a:ext cx="1238095" cy="171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160629-52AD-E8BD-FD0F-6BF14EEF4386}"/>
              </a:ext>
            </a:extLst>
          </p:cNvPr>
          <p:cNvSpPr/>
          <p:nvPr/>
        </p:nvSpPr>
        <p:spPr bwMode="auto">
          <a:xfrm>
            <a:off x="3881904" y="3478090"/>
            <a:ext cx="5885714" cy="209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4A1D46-30B3-DB91-4E24-28791CA8B636}"/>
              </a:ext>
            </a:extLst>
          </p:cNvPr>
          <p:cNvSpPr/>
          <p:nvPr/>
        </p:nvSpPr>
        <p:spPr bwMode="auto">
          <a:xfrm>
            <a:off x="1272380" y="3906889"/>
            <a:ext cx="8495238" cy="228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7C4334-8C47-8741-CCF2-0DE3F2543F48}"/>
              </a:ext>
            </a:extLst>
          </p:cNvPr>
          <p:cNvSpPr/>
          <p:nvPr/>
        </p:nvSpPr>
        <p:spPr bwMode="auto">
          <a:xfrm>
            <a:off x="1062857" y="4354745"/>
            <a:ext cx="2057142" cy="171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B8FFC4-328B-AB61-3E8A-06F58888964C}"/>
              </a:ext>
            </a:extLst>
          </p:cNvPr>
          <p:cNvSpPr/>
          <p:nvPr/>
        </p:nvSpPr>
        <p:spPr bwMode="auto">
          <a:xfrm>
            <a:off x="1062857" y="4764486"/>
            <a:ext cx="8704761" cy="228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E277EA-5A0B-594E-5894-15BB4D58A698}"/>
              </a:ext>
            </a:extLst>
          </p:cNvPr>
          <p:cNvSpPr/>
          <p:nvPr/>
        </p:nvSpPr>
        <p:spPr bwMode="auto">
          <a:xfrm>
            <a:off x="1043809" y="5155169"/>
            <a:ext cx="8723809" cy="257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49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8A07EC-A455-989D-ABE3-11C0E835F4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43DD35-832A-B736-9A1C-29B3270855E9}"/>
              </a:ext>
            </a:extLst>
          </p:cNvPr>
          <p:cNvSpPr/>
          <p:nvPr/>
        </p:nvSpPr>
        <p:spPr bwMode="auto">
          <a:xfrm>
            <a:off x="1272379" y="2413207"/>
            <a:ext cx="7047619" cy="267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0114D7-7214-742F-4EAF-731C386CF55F}"/>
              </a:ext>
            </a:extLst>
          </p:cNvPr>
          <p:cNvSpPr/>
          <p:nvPr/>
        </p:nvSpPr>
        <p:spPr bwMode="auto">
          <a:xfrm>
            <a:off x="1053333" y="2938150"/>
            <a:ext cx="1580952" cy="171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5A6851-F0E2-AA48-BB35-5448DBEB3266}"/>
              </a:ext>
            </a:extLst>
          </p:cNvPr>
          <p:cNvSpPr/>
          <p:nvPr/>
        </p:nvSpPr>
        <p:spPr bwMode="auto">
          <a:xfrm>
            <a:off x="1053333" y="3339015"/>
            <a:ext cx="2028571" cy="229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0B1EE3-0E0F-EB77-C487-A30CA5DD7509}"/>
              </a:ext>
            </a:extLst>
          </p:cNvPr>
          <p:cNvSpPr/>
          <p:nvPr/>
        </p:nvSpPr>
        <p:spPr bwMode="auto">
          <a:xfrm>
            <a:off x="1053333" y="3768514"/>
            <a:ext cx="7266666" cy="229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142280-B693-7EB6-6B64-A6D9FAB93C1A}"/>
              </a:ext>
            </a:extLst>
          </p:cNvPr>
          <p:cNvSpPr/>
          <p:nvPr/>
        </p:nvSpPr>
        <p:spPr bwMode="auto">
          <a:xfrm>
            <a:off x="1034285" y="4198013"/>
            <a:ext cx="7285714" cy="229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9DDD59-937F-6A4A-A151-8FD61B4D7E5C}"/>
              </a:ext>
            </a:extLst>
          </p:cNvPr>
          <p:cNvSpPr/>
          <p:nvPr/>
        </p:nvSpPr>
        <p:spPr bwMode="auto">
          <a:xfrm>
            <a:off x="1043808" y="4627512"/>
            <a:ext cx="7276189" cy="229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92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655BA-B5ED-325A-7794-1158C0AA01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4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3D98D3-51E3-0949-7FF3-1CAD849B6491}"/>
              </a:ext>
            </a:extLst>
          </p:cNvPr>
          <p:cNvSpPr/>
          <p:nvPr/>
        </p:nvSpPr>
        <p:spPr bwMode="auto">
          <a:xfrm>
            <a:off x="4796190" y="2184776"/>
            <a:ext cx="219047" cy="181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A3F339-78D4-2FD6-6150-FE37A9A35B2F}"/>
              </a:ext>
            </a:extLst>
          </p:cNvPr>
          <p:cNvSpPr/>
          <p:nvPr/>
        </p:nvSpPr>
        <p:spPr bwMode="auto">
          <a:xfrm>
            <a:off x="10358095" y="2156128"/>
            <a:ext cx="342857" cy="210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497233-E027-2C98-17E6-A62E5A53E289}"/>
              </a:ext>
            </a:extLst>
          </p:cNvPr>
          <p:cNvSpPr/>
          <p:nvPr/>
        </p:nvSpPr>
        <p:spPr bwMode="auto">
          <a:xfrm>
            <a:off x="5329523" y="2652698"/>
            <a:ext cx="352380" cy="21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8CE43C-667C-064F-35C6-4FEAE6F5F57A}"/>
              </a:ext>
            </a:extLst>
          </p:cNvPr>
          <p:cNvSpPr/>
          <p:nvPr/>
        </p:nvSpPr>
        <p:spPr bwMode="auto">
          <a:xfrm>
            <a:off x="9396190" y="2681347"/>
            <a:ext cx="447619" cy="190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C9141F-96A0-ECE3-2691-32275FD2A0E0}"/>
              </a:ext>
            </a:extLst>
          </p:cNvPr>
          <p:cNvSpPr/>
          <p:nvPr/>
        </p:nvSpPr>
        <p:spPr bwMode="auto">
          <a:xfrm>
            <a:off x="3053333" y="3674487"/>
            <a:ext cx="466666" cy="200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A9866E-F9EC-9098-E058-F7A18D60320D}"/>
              </a:ext>
            </a:extLst>
          </p:cNvPr>
          <p:cNvSpPr/>
          <p:nvPr/>
        </p:nvSpPr>
        <p:spPr bwMode="auto">
          <a:xfrm>
            <a:off x="7520000" y="3674487"/>
            <a:ext cx="323809" cy="190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E416B3-9A7F-843D-18F7-208E99E2573A}"/>
              </a:ext>
            </a:extLst>
          </p:cNvPr>
          <p:cNvSpPr/>
          <p:nvPr/>
        </p:nvSpPr>
        <p:spPr bwMode="auto">
          <a:xfrm>
            <a:off x="9062857" y="3674487"/>
            <a:ext cx="733333" cy="190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95D701-39CA-0D20-F935-89371A33D741}"/>
              </a:ext>
            </a:extLst>
          </p:cNvPr>
          <p:cNvSpPr/>
          <p:nvPr/>
        </p:nvSpPr>
        <p:spPr bwMode="auto">
          <a:xfrm>
            <a:off x="2996190" y="4171057"/>
            <a:ext cx="600000" cy="200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6D0558-993C-9E3E-B7A0-5155848C88B6}"/>
              </a:ext>
            </a:extLst>
          </p:cNvPr>
          <p:cNvSpPr/>
          <p:nvPr/>
        </p:nvSpPr>
        <p:spPr bwMode="auto">
          <a:xfrm>
            <a:off x="7234285" y="4171057"/>
            <a:ext cx="190476" cy="190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9381E70-EBFF-D54D-A1F1-DFE66C8FD9EE}"/>
              </a:ext>
            </a:extLst>
          </p:cNvPr>
          <p:cNvSpPr/>
          <p:nvPr/>
        </p:nvSpPr>
        <p:spPr bwMode="auto">
          <a:xfrm>
            <a:off x="8367619" y="4171057"/>
            <a:ext cx="466666" cy="190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12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D7242-A349-07AD-C294-B087FF49BA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4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766025-7CF3-09C0-80DE-20E6A41060DE}"/>
              </a:ext>
            </a:extLst>
          </p:cNvPr>
          <p:cNvSpPr/>
          <p:nvPr/>
        </p:nvSpPr>
        <p:spPr bwMode="auto">
          <a:xfrm>
            <a:off x="1662857" y="2127480"/>
            <a:ext cx="314285" cy="229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8D326A-64F5-9D27-D2F7-7189C1D1222F}"/>
              </a:ext>
            </a:extLst>
          </p:cNvPr>
          <p:cNvSpPr/>
          <p:nvPr/>
        </p:nvSpPr>
        <p:spPr bwMode="auto">
          <a:xfrm>
            <a:off x="4015238" y="2117931"/>
            <a:ext cx="314285" cy="24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9E319A-03B6-4C83-71F5-049E23087454}"/>
              </a:ext>
            </a:extLst>
          </p:cNvPr>
          <p:cNvSpPr/>
          <p:nvPr/>
        </p:nvSpPr>
        <p:spPr bwMode="auto">
          <a:xfrm>
            <a:off x="1377142" y="2652698"/>
            <a:ext cx="333333" cy="190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1925C2-A574-E70C-EFC1-235752AAF2C4}"/>
              </a:ext>
            </a:extLst>
          </p:cNvPr>
          <p:cNvSpPr/>
          <p:nvPr/>
        </p:nvSpPr>
        <p:spPr bwMode="auto">
          <a:xfrm>
            <a:off x="4062857" y="2652698"/>
            <a:ext cx="323809" cy="190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49E6E7-005F-CA8F-415F-61C65A5A6711}"/>
              </a:ext>
            </a:extLst>
          </p:cNvPr>
          <p:cNvSpPr/>
          <p:nvPr/>
        </p:nvSpPr>
        <p:spPr bwMode="auto">
          <a:xfrm>
            <a:off x="6567619" y="2652698"/>
            <a:ext cx="190476" cy="190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885AE6-3F67-A03B-8FBD-1E2FB4887A5C}"/>
              </a:ext>
            </a:extLst>
          </p:cNvPr>
          <p:cNvSpPr/>
          <p:nvPr/>
        </p:nvSpPr>
        <p:spPr bwMode="auto">
          <a:xfrm>
            <a:off x="1453333" y="3693586"/>
            <a:ext cx="457142" cy="200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F25E9C-AA07-C109-C14F-7C794FA1A395}"/>
              </a:ext>
            </a:extLst>
          </p:cNvPr>
          <p:cNvSpPr/>
          <p:nvPr/>
        </p:nvSpPr>
        <p:spPr bwMode="auto">
          <a:xfrm>
            <a:off x="7043809" y="4190156"/>
            <a:ext cx="800000" cy="21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9FEA1D-0422-82C7-CFF5-997FD46DD772}"/>
              </a:ext>
            </a:extLst>
          </p:cNvPr>
          <p:cNvSpPr/>
          <p:nvPr/>
        </p:nvSpPr>
        <p:spPr bwMode="auto">
          <a:xfrm>
            <a:off x="9462857" y="4190156"/>
            <a:ext cx="790476" cy="21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45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FC5D76-AB73-3024-1F1D-E2E4654F8A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7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19641F-F221-E573-415D-71D4403DA322}"/>
              </a:ext>
            </a:extLst>
          </p:cNvPr>
          <p:cNvSpPr/>
          <p:nvPr/>
        </p:nvSpPr>
        <p:spPr bwMode="auto">
          <a:xfrm>
            <a:off x="3291428" y="1724677"/>
            <a:ext cx="590476" cy="209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B08FCD-8F8D-320C-C75C-9F8DA6266E03}"/>
              </a:ext>
            </a:extLst>
          </p:cNvPr>
          <p:cNvSpPr/>
          <p:nvPr/>
        </p:nvSpPr>
        <p:spPr bwMode="auto">
          <a:xfrm>
            <a:off x="6053333" y="1724677"/>
            <a:ext cx="590476" cy="209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62FEDC-41AF-249A-84C6-C97A2A4D44C8}"/>
              </a:ext>
            </a:extLst>
          </p:cNvPr>
          <p:cNvSpPr/>
          <p:nvPr/>
        </p:nvSpPr>
        <p:spPr bwMode="auto">
          <a:xfrm>
            <a:off x="2491428" y="2753654"/>
            <a:ext cx="438095" cy="190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FE1D6E-8A82-3152-A0A1-654B2AC7F2A2}"/>
              </a:ext>
            </a:extLst>
          </p:cNvPr>
          <p:cNvSpPr/>
          <p:nvPr/>
        </p:nvSpPr>
        <p:spPr bwMode="auto">
          <a:xfrm>
            <a:off x="3015238" y="3268142"/>
            <a:ext cx="190476" cy="190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E58914-CA6A-EC88-2468-BA4B3F619D58}"/>
              </a:ext>
            </a:extLst>
          </p:cNvPr>
          <p:cNvSpPr/>
          <p:nvPr/>
        </p:nvSpPr>
        <p:spPr bwMode="auto">
          <a:xfrm>
            <a:off x="1720000" y="4287591"/>
            <a:ext cx="190476" cy="190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B07AB5-E177-C57F-F17B-E6AFE11DC19C}"/>
              </a:ext>
            </a:extLst>
          </p:cNvPr>
          <p:cNvSpPr/>
          <p:nvPr/>
        </p:nvSpPr>
        <p:spPr bwMode="auto">
          <a:xfrm>
            <a:off x="5272380" y="4287591"/>
            <a:ext cx="190476" cy="190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89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7983A-DB1C-2D25-FC13-259B13EFDD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7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065D1C-D6CB-51CC-1295-8474F2178BDE}"/>
              </a:ext>
            </a:extLst>
          </p:cNvPr>
          <p:cNvSpPr/>
          <p:nvPr/>
        </p:nvSpPr>
        <p:spPr bwMode="auto">
          <a:xfrm>
            <a:off x="7358095" y="1115141"/>
            <a:ext cx="180952" cy="1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FCBFE6-FCD6-6D42-57A7-8EAD4E9E21F3}"/>
              </a:ext>
            </a:extLst>
          </p:cNvPr>
          <p:cNvSpPr/>
          <p:nvPr/>
        </p:nvSpPr>
        <p:spPr bwMode="auto">
          <a:xfrm>
            <a:off x="1377142" y="1649537"/>
            <a:ext cx="190476" cy="1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F8569B-8F06-5613-A813-836F7BF971F6}"/>
              </a:ext>
            </a:extLst>
          </p:cNvPr>
          <p:cNvSpPr/>
          <p:nvPr/>
        </p:nvSpPr>
        <p:spPr bwMode="auto">
          <a:xfrm>
            <a:off x="8777142" y="3357693"/>
            <a:ext cx="333333" cy="1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7EA172-093A-3C0A-6A53-69A2FCFD827F}"/>
              </a:ext>
            </a:extLst>
          </p:cNvPr>
          <p:cNvSpPr/>
          <p:nvPr/>
        </p:nvSpPr>
        <p:spPr bwMode="auto">
          <a:xfrm>
            <a:off x="3491428" y="3882546"/>
            <a:ext cx="314285" cy="1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70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ECDDD6-E8F5-51D0-BA68-B64ED82801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B8C9EB-0324-6800-8262-661A9D4E7647}"/>
              </a:ext>
            </a:extLst>
          </p:cNvPr>
          <p:cNvSpPr/>
          <p:nvPr/>
        </p:nvSpPr>
        <p:spPr bwMode="auto">
          <a:xfrm>
            <a:off x="10662857" y="1610315"/>
            <a:ext cx="247619" cy="190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5FAF85-F571-EBD3-6D31-530E94E04299}"/>
              </a:ext>
            </a:extLst>
          </p:cNvPr>
          <p:cNvSpPr/>
          <p:nvPr/>
        </p:nvSpPr>
        <p:spPr bwMode="auto">
          <a:xfrm>
            <a:off x="10624761" y="2077142"/>
            <a:ext cx="285714" cy="257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37D195-994D-61ED-5AF4-1134F8BE7AD8}"/>
              </a:ext>
            </a:extLst>
          </p:cNvPr>
          <p:cNvSpPr/>
          <p:nvPr/>
        </p:nvSpPr>
        <p:spPr bwMode="auto">
          <a:xfrm>
            <a:off x="10662857" y="3106069"/>
            <a:ext cx="247619" cy="190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CC6A02-01FF-EA4A-D097-54E830480C06}"/>
              </a:ext>
            </a:extLst>
          </p:cNvPr>
          <p:cNvSpPr/>
          <p:nvPr/>
        </p:nvSpPr>
        <p:spPr bwMode="auto">
          <a:xfrm>
            <a:off x="10662857" y="3611005"/>
            <a:ext cx="247619" cy="181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C54F78-F424-E358-D1EC-EE3C12D1C5D7}"/>
              </a:ext>
            </a:extLst>
          </p:cNvPr>
          <p:cNvSpPr/>
          <p:nvPr/>
        </p:nvSpPr>
        <p:spPr bwMode="auto">
          <a:xfrm>
            <a:off x="10662857" y="4096886"/>
            <a:ext cx="247619" cy="190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97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9F1494-69B5-1158-EEF5-4F825FDDA4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3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A9789A-4B6C-81FB-61D5-3E68AB722CE0}"/>
              </a:ext>
            </a:extLst>
          </p:cNvPr>
          <p:cNvSpPr/>
          <p:nvPr/>
        </p:nvSpPr>
        <p:spPr bwMode="auto">
          <a:xfrm>
            <a:off x="7977142" y="1649544"/>
            <a:ext cx="228571" cy="20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2F7617-50F2-FE08-F052-C895E6F2F616}"/>
              </a:ext>
            </a:extLst>
          </p:cNvPr>
          <p:cNvSpPr/>
          <p:nvPr/>
        </p:nvSpPr>
        <p:spPr bwMode="auto">
          <a:xfrm>
            <a:off x="6900952" y="2642003"/>
            <a:ext cx="247619" cy="20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9EDDE8-9192-AD21-1F55-4A1D5E019423}"/>
              </a:ext>
            </a:extLst>
          </p:cNvPr>
          <p:cNvSpPr/>
          <p:nvPr/>
        </p:nvSpPr>
        <p:spPr bwMode="auto">
          <a:xfrm>
            <a:off x="2396190" y="4875035"/>
            <a:ext cx="228571" cy="190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55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B86BBD-7FCF-85B6-8D8F-19686C1521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DE9CCB-62BA-4F43-6B28-765F35B3246F}"/>
              </a:ext>
            </a:extLst>
          </p:cNvPr>
          <p:cNvSpPr/>
          <p:nvPr/>
        </p:nvSpPr>
        <p:spPr bwMode="auto">
          <a:xfrm>
            <a:off x="3500952" y="1143757"/>
            <a:ext cx="228571" cy="190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8003B0-1823-A4C2-DAD4-6E39F7960CF1}"/>
              </a:ext>
            </a:extLst>
          </p:cNvPr>
          <p:cNvSpPr/>
          <p:nvPr/>
        </p:nvSpPr>
        <p:spPr bwMode="auto">
          <a:xfrm>
            <a:off x="6900952" y="3643789"/>
            <a:ext cx="219047" cy="181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15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05A75C-2544-6FFB-29E4-E20D91E352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1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612524-0D8C-1D8D-92FD-C47AC2334D97}"/>
              </a:ext>
            </a:extLst>
          </p:cNvPr>
          <p:cNvSpPr/>
          <p:nvPr/>
        </p:nvSpPr>
        <p:spPr bwMode="auto">
          <a:xfrm>
            <a:off x="4481904" y="3041012"/>
            <a:ext cx="533333" cy="190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FABC1D-D390-0ED8-53DA-369B892AC1A1}"/>
              </a:ext>
            </a:extLst>
          </p:cNvPr>
          <p:cNvSpPr/>
          <p:nvPr/>
        </p:nvSpPr>
        <p:spPr bwMode="auto">
          <a:xfrm>
            <a:off x="7586666" y="3012408"/>
            <a:ext cx="857143" cy="228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3F94BE-C4EE-4137-7665-D01924691902}"/>
              </a:ext>
            </a:extLst>
          </p:cNvPr>
          <p:cNvSpPr/>
          <p:nvPr/>
        </p:nvSpPr>
        <p:spPr bwMode="auto">
          <a:xfrm>
            <a:off x="5843809" y="3727505"/>
            <a:ext cx="819047" cy="200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DBB6B8-11EC-F2D4-0A60-3CB8CE2D83BA}"/>
              </a:ext>
            </a:extLst>
          </p:cNvPr>
          <p:cNvSpPr/>
          <p:nvPr/>
        </p:nvSpPr>
        <p:spPr bwMode="auto">
          <a:xfrm>
            <a:off x="7558095" y="3698901"/>
            <a:ext cx="895239" cy="219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0166AE-7250-1060-8DD2-630B4A1D210E}"/>
              </a:ext>
            </a:extLst>
          </p:cNvPr>
          <p:cNvSpPr/>
          <p:nvPr/>
        </p:nvSpPr>
        <p:spPr bwMode="auto">
          <a:xfrm>
            <a:off x="7558095" y="4385393"/>
            <a:ext cx="895239" cy="228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952353-3C4E-D619-AA65-5EEA019F5BC8}"/>
              </a:ext>
            </a:extLst>
          </p:cNvPr>
          <p:cNvSpPr/>
          <p:nvPr/>
        </p:nvSpPr>
        <p:spPr bwMode="auto">
          <a:xfrm>
            <a:off x="9539047" y="4385393"/>
            <a:ext cx="1038095" cy="228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048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38</cp:revision>
  <dcterms:created xsi:type="dcterms:W3CDTF">2015-09-16T06:52:26Z</dcterms:created>
  <dcterms:modified xsi:type="dcterms:W3CDTF">2023-11-22T11:03:41Z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