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38" autoAdjust="0"/>
    <p:restoredTop sz="94660" autoAdjust="0"/>
  </p:normalViewPr>
  <p:slideViewPr>
    <p:cSldViewPr>
      <p:cViewPr varScale="1">
        <p:scale>
          <a:sx n="47" d="100"/>
          <a:sy n="47" d="100"/>
        </p:scale>
        <p:origin x="72" y="12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028950"/>
            <a:ext cx="49911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1564A-AAE1-7ACE-F326-05C31C004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C1FC9-B3D6-468A-F799-D1B817FBF1A5}"/>
              </a:ext>
            </a:extLst>
          </p:cNvPr>
          <p:cNvSpPr/>
          <p:nvPr/>
        </p:nvSpPr>
        <p:spPr bwMode="auto">
          <a:xfrm>
            <a:off x="1234285" y="1305864"/>
            <a:ext cx="3219047" cy="4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985A3-590C-C05C-C2B2-31F997071001}"/>
              </a:ext>
            </a:extLst>
          </p:cNvPr>
          <p:cNvSpPr/>
          <p:nvPr/>
        </p:nvSpPr>
        <p:spPr bwMode="auto">
          <a:xfrm>
            <a:off x="681904" y="2269303"/>
            <a:ext cx="1685714" cy="32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D5EAF-ED28-A4DE-455B-7E0DC707CA8C}"/>
              </a:ext>
            </a:extLst>
          </p:cNvPr>
          <p:cNvSpPr/>
          <p:nvPr/>
        </p:nvSpPr>
        <p:spPr bwMode="auto">
          <a:xfrm>
            <a:off x="681904" y="3185047"/>
            <a:ext cx="2190476" cy="4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D96E5C-F7A3-89A1-7F94-B709F74E4C52}"/>
              </a:ext>
            </a:extLst>
          </p:cNvPr>
          <p:cNvSpPr/>
          <p:nvPr/>
        </p:nvSpPr>
        <p:spPr bwMode="auto">
          <a:xfrm>
            <a:off x="681904" y="4119869"/>
            <a:ext cx="3571428" cy="4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CDBBDC-F2ED-4991-B9F3-BFC06C62C49C}"/>
              </a:ext>
            </a:extLst>
          </p:cNvPr>
          <p:cNvSpPr/>
          <p:nvPr/>
        </p:nvSpPr>
        <p:spPr bwMode="auto">
          <a:xfrm>
            <a:off x="681904" y="5035613"/>
            <a:ext cx="7657142" cy="41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7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CDE22-CD89-DF23-243B-5784D7525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5"/>
            <a:ext cx="10104120" cy="440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4FE13C-E734-9621-D5C8-A1796F6503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7" t="1" r="7485" b="41730"/>
          <a:stretch/>
        </p:blipFill>
        <p:spPr>
          <a:xfrm>
            <a:off x="4439816" y="5145924"/>
            <a:ext cx="3030304" cy="159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153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FE13C-E734-9621-D5C8-A1796F650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3D61B-CDA9-2060-DB17-707B5D3F811C}"/>
              </a:ext>
            </a:extLst>
          </p:cNvPr>
          <p:cNvSpPr/>
          <p:nvPr/>
        </p:nvSpPr>
        <p:spPr bwMode="auto">
          <a:xfrm>
            <a:off x="681904" y="1381764"/>
            <a:ext cx="289523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76D9D-7A1E-6211-9A83-DB877DC5E5C3}"/>
              </a:ext>
            </a:extLst>
          </p:cNvPr>
          <p:cNvSpPr/>
          <p:nvPr/>
        </p:nvSpPr>
        <p:spPr bwMode="auto">
          <a:xfrm>
            <a:off x="681904" y="2315647"/>
            <a:ext cx="3123809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CAA578-C387-7976-992C-A39F731591EC}"/>
              </a:ext>
            </a:extLst>
          </p:cNvPr>
          <p:cNvSpPr/>
          <p:nvPr/>
        </p:nvSpPr>
        <p:spPr bwMode="auto">
          <a:xfrm>
            <a:off x="681904" y="3259058"/>
            <a:ext cx="3352380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0F4DE-BA2E-DC6D-A2BF-E0BD7168CD3D}"/>
              </a:ext>
            </a:extLst>
          </p:cNvPr>
          <p:cNvSpPr/>
          <p:nvPr/>
        </p:nvSpPr>
        <p:spPr bwMode="auto">
          <a:xfrm>
            <a:off x="681904" y="4164352"/>
            <a:ext cx="9295238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9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BD880-2066-F760-F384-4D6185319D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460F9E-4FF8-7F9F-4A47-D7A0002CA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2967709" y="4437112"/>
            <a:ext cx="6304582" cy="200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05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60F9E-4FF8-7F9F-4A47-D7A0002CA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4AB6D9-9800-F457-474E-9EF0F7FF19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31" y="3861048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F34190-893E-08F1-5CB7-C0E0BC612C15}"/>
              </a:ext>
            </a:extLst>
          </p:cNvPr>
          <p:cNvSpPr/>
          <p:nvPr/>
        </p:nvSpPr>
        <p:spPr bwMode="auto">
          <a:xfrm>
            <a:off x="689731" y="4149080"/>
            <a:ext cx="9870765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21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1B495-2C91-81C9-41D4-808E20B6C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800000" cy="384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22C252-3A20-AC83-E71D-4A2F00DC51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r="8217" b="38301"/>
          <a:stretch/>
        </p:blipFill>
        <p:spPr>
          <a:xfrm>
            <a:off x="5011548" y="4499569"/>
            <a:ext cx="2023687" cy="235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2C252-3A20-AC83-E71D-4A2F00DC51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18017-CE9B-2941-7ED5-2731FD3B8BEE}"/>
              </a:ext>
            </a:extLst>
          </p:cNvPr>
          <p:cNvSpPr/>
          <p:nvPr/>
        </p:nvSpPr>
        <p:spPr bwMode="auto">
          <a:xfrm>
            <a:off x="7062857" y="1277007"/>
            <a:ext cx="514285" cy="390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EBA95-DACD-B3F8-6325-1E123B08A85F}"/>
              </a:ext>
            </a:extLst>
          </p:cNvPr>
          <p:cNvSpPr/>
          <p:nvPr/>
        </p:nvSpPr>
        <p:spPr bwMode="auto">
          <a:xfrm>
            <a:off x="1262857" y="2239688"/>
            <a:ext cx="514285" cy="4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280C2-FEE0-F1D9-88CC-1F7BD5523D32}"/>
              </a:ext>
            </a:extLst>
          </p:cNvPr>
          <p:cNvSpPr/>
          <p:nvPr/>
        </p:nvSpPr>
        <p:spPr bwMode="auto">
          <a:xfrm>
            <a:off x="5167619" y="2306408"/>
            <a:ext cx="295238" cy="3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9FB17B-4662-4F6F-3250-1FD0B1821391}"/>
              </a:ext>
            </a:extLst>
          </p:cNvPr>
          <p:cNvSpPr/>
          <p:nvPr/>
        </p:nvSpPr>
        <p:spPr bwMode="auto">
          <a:xfrm>
            <a:off x="1996190" y="3307214"/>
            <a:ext cx="295238" cy="3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B5421-72BA-A681-ED6E-3A37AD9BC6A7}"/>
              </a:ext>
            </a:extLst>
          </p:cNvPr>
          <p:cNvSpPr/>
          <p:nvPr/>
        </p:nvSpPr>
        <p:spPr bwMode="auto">
          <a:xfrm>
            <a:off x="5729523" y="3307214"/>
            <a:ext cx="523809" cy="3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6E763E-CB41-AA51-3573-930B32D95B0A}"/>
              </a:ext>
            </a:extLst>
          </p:cNvPr>
          <p:cNvSpPr/>
          <p:nvPr/>
        </p:nvSpPr>
        <p:spPr bwMode="auto">
          <a:xfrm>
            <a:off x="2777142" y="4346147"/>
            <a:ext cx="295238" cy="35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37B513-6F3D-4A8D-2AD0-986FD18C9BBE}"/>
              </a:ext>
            </a:extLst>
          </p:cNvPr>
          <p:cNvSpPr/>
          <p:nvPr/>
        </p:nvSpPr>
        <p:spPr bwMode="auto">
          <a:xfrm>
            <a:off x="9739047" y="4317552"/>
            <a:ext cx="514285" cy="390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CF760D-CA94-64F8-C73E-6FC7350E127C}"/>
              </a:ext>
            </a:extLst>
          </p:cNvPr>
          <p:cNvSpPr/>
          <p:nvPr/>
        </p:nvSpPr>
        <p:spPr bwMode="auto">
          <a:xfrm>
            <a:off x="1262857" y="5289764"/>
            <a:ext cx="514285" cy="467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5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1FFCC-3F8E-F088-40FF-792361A84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E6E79-1E15-DC91-53CE-254FE3329BC3}"/>
              </a:ext>
            </a:extLst>
          </p:cNvPr>
          <p:cNvSpPr/>
          <p:nvPr/>
        </p:nvSpPr>
        <p:spPr bwMode="auto">
          <a:xfrm>
            <a:off x="6358095" y="1324396"/>
            <a:ext cx="533333" cy="3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526D62-F1E7-D195-5C82-CA359DBB80F8}"/>
              </a:ext>
            </a:extLst>
          </p:cNvPr>
          <p:cNvSpPr/>
          <p:nvPr/>
        </p:nvSpPr>
        <p:spPr bwMode="auto">
          <a:xfrm>
            <a:off x="3358095" y="2324441"/>
            <a:ext cx="800000" cy="361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D39294-3752-B425-5E3D-B3F64387C009}"/>
              </a:ext>
            </a:extLst>
          </p:cNvPr>
          <p:cNvSpPr/>
          <p:nvPr/>
        </p:nvSpPr>
        <p:spPr bwMode="auto">
          <a:xfrm>
            <a:off x="2053333" y="3334010"/>
            <a:ext cx="800000" cy="361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F22C252-3A20-AC83-E71D-4A2F00DC51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r="8217" b="38301"/>
          <a:stretch/>
        </p:blipFill>
        <p:spPr>
          <a:xfrm>
            <a:off x="4977436" y="4101730"/>
            <a:ext cx="2023687" cy="235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022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2470D-CBB8-CC0B-43FA-F7377B6C4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A2A6EF-D8EB-B5D0-1FAA-858E68555406}"/>
              </a:ext>
            </a:extLst>
          </p:cNvPr>
          <p:cNvSpPr/>
          <p:nvPr/>
        </p:nvSpPr>
        <p:spPr bwMode="auto">
          <a:xfrm>
            <a:off x="9920000" y="3366600"/>
            <a:ext cx="476190" cy="46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F56BDA-8BC5-2444-4C50-F8BC27282053}"/>
              </a:ext>
            </a:extLst>
          </p:cNvPr>
          <p:cNvSpPr/>
          <p:nvPr/>
        </p:nvSpPr>
        <p:spPr bwMode="auto">
          <a:xfrm>
            <a:off x="9920000" y="5379591"/>
            <a:ext cx="476190" cy="47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6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067B3-BE81-66B0-E98E-707EA2CB14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F2423-ADD1-4EE4-E6C8-8D7895E87EC7}"/>
              </a:ext>
            </a:extLst>
          </p:cNvPr>
          <p:cNvSpPr/>
          <p:nvPr/>
        </p:nvSpPr>
        <p:spPr bwMode="auto">
          <a:xfrm>
            <a:off x="8929523" y="2333918"/>
            <a:ext cx="476190" cy="47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BD643-4B23-9753-DBC9-9AC51AA05CFF}"/>
              </a:ext>
            </a:extLst>
          </p:cNvPr>
          <p:cNvSpPr/>
          <p:nvPr/>
        </p:nvSpPr>
        <p:spPr bwMode="auto">
          <a:xfrm>
            <a:off x="8967619" y="4352986"/>
            <a:ext cx="466666" cy="46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28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5BBC3-D7C9-9E96-6208-49FB427D4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72" y="908720"/>
            <a:ext cx="10800000" cy="406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E2B968-AAE2-45DA-BE8D-2F3F4D1D5D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1" r="82226" b="26335"/>
          <a:stretch/>
        </p:blipFill>
        <p:spPr>
          <a:xfrm>
            <a:off x="7680176" y="4005064"/>
            <a:ext cx="1782007" cy="254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34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2B968-AAE2-45DA-BE8D-2F3F4D1D5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6855C-0E5E-A4AA-86EB-A482773F64C7}"/>
              </a:ext>
            </a:extLst>
          </p:cNvPr>
          <p:cNvSpPr/>
          <p:nvPr/>
        </p:nvSpPr>
        <p:spPr bwMode="auto">
          <a:xfrm>
            <a:off x="6272380" y="1610948"/>
            <a:ext cx="542857" cy="44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BED963-1635-FD18-7582-7A06ACFC98CD}"/>
              </a:ext>
            </a:extLst>
          </p:cNvPr>
          <p:cNvSpPr/>
          <p:nvPr/>
        </p:nvSpPr>
        <p:spPr bwMode="auto">
          <a:xfrm>
            <a:off x="8748571" y="1630021"/>
            <a:ext cx="542856" cy="438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58542C-7D0B-4FFF-6BE6-775D297F9169}"/>
              </a:ext>
            </a:extLst>
          </p:cNvPr>
          <p:cNvSpPr/>
          <p:nvPr/>
        </p:nvSpPr>
        <p:spPr bwMode="auto">
          <a:xfrm>
            <a:off x="6281904" y="2955601"/>
            <a:ext cx="295238" cy="352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858A66-82B4-02C7-E524-C9970F381E97}"/>
              </a:ext>
            </a:extLst>
          </p:cNvPr>
          <p:cNvSpPr/>
          <p:nvPr/>
        </p:nvSpPr>
        <p:spPr bwMode="auto">
          <a:xfrm>
            <a:off x="8843809" y="2907919"/>
            <a:ext cx="285714" cy="36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7A4767-803A-61BF-E743-CBF1060D8ADF}"/>
              </a:ext>
            </a:extLst>
          </p:cNvPr>
          <p:cNvSpPr/>
          <p:nvPr/>
        </p:nvSpPr>
        <p:spPr bwMode="auto">
          <a:xfrm>
            <a:off x="8691428" y="4243035"/>
            <a:ext cx="533333" cy="44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C84DE4-141C-A1B5-7FF5-DD2DB112060B}"/>
              </a:ext>
            </a:extLst>
          </p:cNvPr>
          <p:cNvSpPr/>
          <p:nvPr/>
        </p:nvSpPr>
        <p:spPr bwMode="auto">
          <a:xfrm>
            <a:off x="8843809" y="5740273"/>
            <a:ext cx="285714" cy="36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78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524BD-0431-2B06-164B-E933C76F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11564A-AAE1-7ACE-F326-05C31C00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09" r="8218" b="39061"/>
          <a:stretch/>
        </p:blipFill>
        <p:spPr>
          <a:xfrm>
            <a:off x="4349415" y="4934359"/>
            <a:ext cx="3541170" cy="17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532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