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71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3052762"/>
            <a:ext cx="429577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C1E37-D2FE-A0CD-C6CC-FFADA1A294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213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5627C-2D21-1909-C769-E6DCFAA2C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7A4DEC-DC73-AFBE-316B-1949334DE69E}"/>
              </a:ext>
            </a:extLst>
          </p:cNvPr>
          <p:cNvSpPr/>
          <p:nvPr/>
        </p:nvSpPr>
        <p:spPr bwMode="auto">
          <a:xfrm>
            <a:off x="681904" y="1305407"/>
            <a:ext cx="1885704" cy="88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367F76-7576-59EA-1024-6474C268E74D}"/>
              </a:ext>
            </a:extLst>
          </p:cNvPr>
          <p:cNvSpPr/>
          <p:nvPr/>
        </p:nvSpPr>
        <p:spPr bwMode="auto">
          <a:xfrm>
            <a:off x="2855640" y="1305407"/>
            <a:ext cx="1800200" cy="88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C0DE8A-8120-8171-0642-49CF7614AC24}"/>
              </a:ext>
            </a:extLst>
          </p:cNvPr>
          <p:cNvSpPr/>
          <p:nvPr/>
        </p:nvSpPr>
        <p:spPr bwMode="auto">
          <a:xfrm>
            <a:off x="4943872" y="1196753"/>
            <a:ext cx="1944215" cy="994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04D4068-ED74-60AB-6201-0642D225B392}"/>
              </a:ext>
            </a:extLst>
          </p:cNvPr>
          <p:cNvSpPr/>
          <p:nvPr/>
        </p:nvSpPr>
        <p:spPr bwMode="auto">
          <a:xfrm>
            <a:off x="681904" y="2629511"/>
            <a:ext cx="4261968" cy="8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46595F0-513F-B3D6-F7B2-9C07B7F0AEB3}"/>
              </a:ext>
            </a:extLst>
          </p:cNvPr>
          <p:cNvSpPr/>
          <p:nvPr/>
        </p:nvSpPr>
        <p:spPr bwMode="auto">
          <a:xfrm>
            <a:off x="681904" y="3896459"/>
            <a:ext cx="9619047" cy="141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04D4068-ED74-60AB-6201-0642D225B392}"/>
              </a:ext>
            </a:extLst>
          </p:cNvPr>
          <p:cNvSpPr/>
          <p:nvPr/>
        </p:nvSpPr>
        <p:spPr bwMode="auto">
          <a:xfrm>
            <a:off x="4981968" y="2629511"/>
            <a:ext cx="4223872" cy="82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0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5" grpId="0" animBg="1"/>
      <p:bldP spid="30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B547B-CE20-329B-AF7B-68D9952D98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4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7B4C01-B039-FFA7-1FD6-4213BB564B1B}"/>
              </a:ext>
            </a:extLst>
          </p:cNvPr>
          <p:cNvSpPr/>
          <p:nvPr/>
        </p:nvSpPr>
        <p:spPr bwMode="auto">
          <a:xfrm>
            <a:off x="1343472" y="4918801"/>
            <a:ext cx="2149892" cy="74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DEF305-F9BA-151B-F9A6-11AAB5F9E413}"/>
              </a:ext>
            </a:extLst>
          </p:cNvPr>
          <p:cNvSpPr/>
          <p:nvPr/>
        </p:nvSpPr>
        <p:spPr bwMode="auto">
          <a:xfrm>
            <a:off x="3493364" y="4918801"/>
            <a:ext cx="2098579" cy="74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3D4DBE-F8FB-122C-BAAB-9D4CA8013532}"/>
              </a:ext>
            </a:extLst>
          </p:cNvPr>
          <p:cNvSpPr/>
          <p:nvPr/>
        </p:nvSpPr>
        <p:spPr bwMode="auto">
          <a:xfrm>
            <a:off x="5735961" y="4926083"/>
            <a:ext cx="2005874" cy="735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16D77C1-4AF5-5F04-1636-17DD9881046A}"/>
              </a:ext>
            </a:extLst>
          </p:cNvPr>
          <p:cNvSpPr/>
          <p:nvPr/>
        </p:nvSpPr>
        <p:spPr bwMode="auto">
          <a:xfrm>
            <a:off x="4439816" y="5930987"/>
            <a:ext cx="3049815" cy="633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853990F-A446-C301-85A5-4A473CB387A3}"/>
              </a:ext>
            </a:extLst>
          </p:cNvPr>
          <p:cNvSpPr/>
          <p:nvPr/>
        </p:nvSpPr>
        <p:spPr bwMode="auto">
          <a:xfrm>
            <a:off x="1506150" y="5805264"/>
            <a:ext cx="2933666" cy="75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4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31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D6AEB-174A-3AF5-AD6D-91D833A3B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7D1B36-91CF-D0B9-8366-9A97CBE1331B}"/>
              </a:ext>
            </a:extLst>
          </p:cNvPr>
          <p:cNvSpPr/>
          <p:nvPr/>
        </p:nvSpPr>
        <p:spPr bwMode="auto">
          <a:xfrm>
            <a:off x="4681904" y="3765499"/>
            <a:ext cx="295238" cy="352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01C55F-55D1-E3D8-A2E4-7D1D3F257650}"/>
              </a:ext>
            </a:extLst>
          </p:cNvPr>
          <p:cNvSpPr/>
          <p:nvPr/>
        </p:nvSpPr>
        <p:spPr bwMode="auto">
          <a:xfrm>
            <a:off x="6586666" y="3765499"/>
            <a:ext cx="542857" cy="352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140259-C14C-10CF-40F0-B18CC5D97E24}"/>
              </a:ext>
            </a:extLst>
          </p:cNvPr>
          <p:cNvSpPr/>
          <p:nvPr/>
        </p:nvSpPr>
        <p:spPr bwMode="auto">
          <a:xfrm>
            <a:off x="4681904" y="4356615"/>
            <a:ext cx="295238" cy="343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F9F734-4387-CE9D-37BA-0D5143A6577E}"/>
              </a:ext>
            </a:extLst>
          </p:cNvPr>
          <p:cNvSpPr/>
          <p:nvPr/>
        </p:nvSpPr>
        <p:spPr bwMode="auto">
          <a:xfrm>
            <a:off x="6567619" y="4347081"/>
            <a:ext cx="542857" cy="352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B710A4-247A-452C-4346-74B6B3D136E8}"/>
              </a:ext>
            </a:extLst>
          </p:cNvPr>
          <p:cNvSpPr/>
          <p:nvPr/>
        </p:nvSpPr>
        <p:spPr bwMode="auto">
          <a:xfrm>
            <a:off x="4681904" y="5119346"/>
            <a:ext cx="295238" cy="362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206439-2DDF-AF98-E5C1-1A9D23712E0D}"/>
              </a:ext>
            </a:extLst>
          </p:cNvPr>
          <p:cNvSpPr/>
          <p:nvPr/>
        </p:nvSpPr>
        <p:spPr bwMode="auto">
          <a:xfrm>
            <a:off x="6586666" y="5119346"/>
            <a:ext cx="542857" cy="362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DF5D34-46DD-2B8A-1127-C14A7B08FCC4}"/>
              </a:ext>
            </a:extLst>
          </p:cNvPr>
          <p:cNvSpPr/>
          <p:nvPr/>
        </p:nvSpPr>
        <p:spPr bwMode="auto">
          <a:xfrm>
            <a:off x="4681904" y="5700928"/>
            <a:ext cx="295238" cy="371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B6509B-EDD0-2158-8D09-9B7FA42741ED}"/>
              </a:ext>
            </a:extLst>
          </p:cNvPr>
          <p:cNvSpPr/>
          <p:nvPr/>
        </p:nvSpPr>
        <p:spPr bwMode="auto">
          <a:xfrm>
            <a:off x="6567618" y="5700928"/>
            <a:ext cx="542857" cy="44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12059-7933-93CA-0FF6-A248B7236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1C9497-9EB3-54E0-E6CA-0ADB0A3304C3}"/>
              </a:ext>
            </a:extLst>
          </p:cNvPr>
          <p:cNvSpPr/>
          <p:nvPr/>
        </p:nvSpPr>
        <p:spPr bwMode="auto">
          <a:xfrm>
            <a:off x="3920000" y="1143666"/>
            <a:ext cx="295238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DA27CA-2E0E-9ECC-7FC6-43A347E84927}"/>
              </a:ext>
            </a:extLst>
          </p:cNvPr>
          <p:cNvSpPr/>
          <p:nvPr/>
        </p:nvSpPr>
        <p:spPr bwMode="auto">
          <a:xfrm>
            <a:off x="5958095" y="1143666"/>
            <a:ext cx="542857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25B3C2-72DF-DABE-6B07-A27CEACE3B91}"/>
              </a:ext>
            </a:extLst>
          </p:cNvPr>
          <p:cNvSpPr/>
          <p:nvPr/>
        </p:nvSpPr>
        <p:spPr bwMode="auto">
          <a:xfrm>
            <a:off x="4053333" y="1734963"/>
            <a:ext cx="295238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4B147D-1872-C95D-2218-81651762EB9F}"/>
              </a:ext>
            </a:extLst>
          </p:cNvPr>
          <p:cNvSpPr/>
          <p:nvPr/>
        </p:nvSpPr>
        <p:spPr bwMode="auto">
          <a:xfrm>
            <a:off x="5939047" y="1734963"/>
            <a:ext cx="561904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89C093-EAE3-8B3A-9EFE-0887BC0634F3}"/>
              </a:ext>
            </a:extLst>
          </p:cNvPr>
          <p:cNvSpPr/>
          <p:nvPr/>
        </p:nvSpPr>
        <p:spPr bwMode="auto">
          <a:xfrm>
            <a:off x="3700952" y="2507464"/>
            <a:ext cx="295238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6B65EB-9231-6E76-E09A-A04DCEE6F3A7}"/>
              </a:ext>
            </a:extLst>
          </p:cNvPr>
          <p:cNvSpPr/>
          <p:nvPr/>
        </p:nvSpPr>
        <p:spPr bwMode="auto">
          <a:xfrm>
            <a:off x="5596190" y="2507464"/>
            <a:ext cx="542857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ED11D7-83EF-463B-0642-5E9E8FF38AA9}"/>
              </a:ext>
            </a:extLst>
          </p:cNvPr>
          <p:cNvSpPr/>
          <p:nvPr/>
        </p:nvSpPr>
        <p:spPr bwMode="auto">
          <a:xfrm>
            <a:off x="3700952" y="3098761"/>
            <a:ext cx="295238" cy="34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A0BDD6-99C9-7E38-2C8E-FC834FE5CC0D}"/>
              </a:ext>
            </a:extLst>
          </p:cNvPr>
          <p:cNvSpPr/>
          <p:nvPr/>
        </p:nvSpPr>
        <p:spPr bwMode="auto">
          <a:xfrm>
            <a:off x="5567619" y="3089224"/>
            <a:ext cx="571428" cy="362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2C485E-3066-06DD-B994-7A2DEB3AD903}"/>
              </a:ext>
            </a:extLst>
          </p:cNvPr>
          <p:cNvSpPr/>
          <p:nvPr/>
        </p:nvSpPr>
        <p:spPr bwMode="auto">
          <a:xfrm>
            <a:off x="2910476" y="3880799"/>
            <a:ext cx="285714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5EC648-C539-1EF8-8D83-F863862B6E3B}"/>
              </a:ext>
            </a:extLst>
          </p:cNvPr>
          <p:cNvSpPr/>
          <p:nvPr/>
        </p:nvSpPr>
        <p:spPr bwMode="auto">
          <a:xfrm>
            <a:off x="4748571" y="3880799"/>
            <a:ext cx="304761" cy="34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5621E3-0268-7827-E4AB-07A82466DA58}"/>
              </a:ext>
            </a:extLst>
          </p:cNvPr>
          <p:cNvSpPr/>
          <p:nvPr/>
        </p:nvSpPr>
        <p:spPr bwMode="auto">
          <a:xfrm>
            <a:off x="6634285" y="3871262"/>
            <a:ext cx="552380" cy="362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4BCB26-DF3F-4728-4173-1AD486C2FC1D}"/>
              </a:ext>
            </a:extLst>
          </p:cNvPr>
          <p:cNvSpPr/>
          <p:nvPr/>
        </p:nvSpPr>
        <p:spPr bwMode="auto">
          <a:xfrm>
            <a:off x="2910476" y="4462559"/>
            <a:ext cx="285714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CD19F9B-7AE4-E7A7-C740-1E5E997BC712}"/>
              </a:ext>
            </a:extLst>
          </p:cNvPr>
          <p:cNvSpPr/>
          <p:nvPr/>
        </p:nvSpPr>
        <p:spPr bwMode="auto">
          <a:xfrm>
            <a:off x="4748571" y="4462559"/>
            <a:ext cx="304761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2B2E56E-7C1D-C6AE-591C-AEB86F585C87}"/>
              </a:ext>
            </a:extLst>
          </p:cNvPr>
          <p:cNvSpPr/>
          <p:nvPr/>
        </p:nvSpPr>
        <p:spPr bwMode="auto">
          <a:xfrm>
            <a:off x="6634285" y="4462559"/>
            <a:ext cx="561904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6B3CD8A-8642-3EA2-1E29-157289DE33AA}"/>
              </a:ext>
            </a:extLst>
          </p:cNvPr>
          <p:cNvSpPr/>
          <p:nvPr/>
        </p:nvSpPr>
        <p:spPr bwMode="auto">
          <a:xfrm>
            <a:off x="3139047" y="5235059"/>
            <a:ext cx="285714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0A7B865-ADFB-99B5-8561-D13FF4C8A005}"/>
              </a:ext>
            </a:extLst>
          </p:cNvPr>
          <p:cNvSpPr/>
          <p:nvPr/>
        </p:nvSpPr>
        <p:spPr bwMode="auto">
          <a:xfrm>
            <a:off x="4986666" y="5235059"/>
            <a:ext cx="295238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9B7F441-D911-0965-C231-28BFAB5E5055}"/>
              </a:ext>
            </a:extLst>
          </p:cNvPr>
          <p:cNvSpPr/>
          <p:nvPr/>
        </p:nvSpPr>
        <p:spPr bwMode="auto">
          <a:xfrm>
            <a:off x="7024761" y="5235059"/>
            <a:ext cx="533333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310B354-652C-6972-B55B-764366376062}"/>
              </a:ext>
            </a:extLst>
          </p:cNvPr>
          <p:cNvSpPr/>
          <p:nvPr/>
        </p:nvSpPr>
        <p:spPr bwMode="auto">
          <a:xfrm>
            <a:off x="3015238" y="5826356"/>
            <a:ext cx="533333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3F95467-D6B0-1108-208F-651B45BD6052}"/>
              </a:ext>
            </a:extLst>
          </p:cNvPr>
          <p:cNvSpPr/>
          <p:nvPr/>
        </p:nvSpPr>
        <p:spPr bwMode="auto">
          <a:xfrm>
            <a:off x="5120000" y="5826356"/>
            <a:ext cx="295238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08E8AB1-88CC-1DAB-33AC-721482B4CEB5}"/>
              </a:ext>
            </a:extLst>
          </p:cNvPr>
          <p:cNvSpPr/>
          <p:nvPr/>
        </p:nvSpPr>
        <p:spPr bwMode="auto">
          <a:xfrm>
            <a:off x="6996190" y="5826356"/>
            <a:ext cx="561904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49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ED61F-D57B-985D-766F-8120C150CF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C88CDF-D8C7-5F7B-1B8D-70BD054FF84F}"/>
              </a:ext>
            </a:extLst>
          </p:cNvPr>
          <p:cNvSpPr/>
          <p:nvPr/>
        </p:nvSpPr>
        <p:spPr bwMode="auto">
          <a:xfrm>
            <a:off x="6767619" y="2012715"/>
            <a:ext cx="914285" cy="439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7BA6F6-912D-FCFC-141D-3FA03354D376}"/>
              </a:ext>
            </a:extLst>
          </p:cNvPr>
          <p:cNvSpPr/>
          <p:nvPr/>
        </p:nvSpPr>
        <p:spPr bwMode="auto">
          <a:xfrm>
            <a:off x="3253333" y="2556943"/>
            <a:ext cx="1323809" cy="42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87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9C15C-456F-C161-D758-74A80D12D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3DE3D-1CA3-E26F-D602-D99FCEA211CF}"/>
              </a:ext>
            </a:extLst>
          </p:cNvPr>
          <p:cNvSpPr/>
          <p:nvPr/>
        </p:nvSpPr>
        <p:spPr bwMode="auto">
          <a:xfrm>
            <a:off x="3110476" y="2544534"/>
            <a:ext cx="523809" cy="38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A5C5C1-A0A9-FEA0-C885-BCF8A5779B6D}"/>
              </a:ext>
            </a:extLst>
          </p:cNvPr>
          <p:cNvSpPr/>
          <p:nvPr/>
        </p:nvSpPr>
        <p:spPr bwMode="auto">
          <a:xfrm>
            <a:off x="6415238" y="2544534"/>
            <a:ext cx="523809" cy="38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E9CBF4-020D-0665-3C9E-F66F61D1AAF1}"/>
              </a:ext>
            </a:extLst>
          </p:cNvPr>
          <p:cNvSpPr/>
          <p:nvPr/>
        </p:nvSpPr>
        <p:spPr bwMode="auto">
          <a:xfrm>
            <a:off x="9739047" y="2544534"/>
            <a:ext cx="523809" cy="38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6A7766-BB90-6012-1FEB-1BEDD1CBC3D0}"/>
              </a:ext>
            </a:extLst>
          </p:cNvPr>
          <p:cNvSpPr/>
          <p:nvPr/>
        </p:nvSpPr>
        <p:spPr bwMode="auto">
          <a:xfrm>
            <a:off x="10081904" y="4050355"/>
            <a:ext cx="485714" cy="409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56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88233-939E-6AE3-C105-B7CD86BBC8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F7063A-AA69-78E4-C306-63FBE733499E}"/>
              </a:ext>
            </a:extLst>
          </p:cNvPr>
          <p:cNvSpPr/>
          <p:nvPr/>
        </p:nvSpPr>
        <p:spPr bwMode="auto">
          <a:xfrm>
            <a:off x="2015238" y="1430144"/>
            <a:ext cx="533333" cy="372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045669-6316-A496-BF0F-A653AEE270FF}"/>
              </a:ext>
            </a:extLst>
          </p:cNvPr>
          <p:cNvSpPr/>
          <p:nvPr/>
        </p:nvSpPr>
        <p:spPr bwMode="auto">
          <a:xfrm>
            <a:off x="5434285" y="1420599"/>
            <a:ext cx="514285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FE0E74-AFFE-FDA7-001F-92AD04A73D15}"/>
              </a:ext>
            </a:extLst>
          </p:cNvPr>
          <p:cNvSpPr/>
          <p:nvPr/>
        </p:nvSpPr>
        <p:spPr bwMode="auto">
          <a:xfrm>
            <a:off x="8748571" y="1420599"/>
            <a:ext cx="523809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1C0B83-6B92-C8D1-73C7-B6A0DA044A18}"/>
              </a:ext>
            </a:extLst>
          </p:cNvPr>
          <p:cNvSpPr/>
          <p:nvPr/>
        </p:nvSpPr>
        <p:spPr bwMode="auto">
          <a:xfrm>
            <a:off x="7472380" y="3148185"/>
            <a:ext cx="495238" cy="419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96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8AE69-1E88-94C3-5C60-E650532F5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C0FFD-4E3D-1816-F784-2AB25FE609F4}"/>
              </a:ext>
            </a:extLst>
          </p:cNvPr>
          <p:cNvSpPr/>
          <p:nvPr/>
        </p:nvSpPr>
        <p:spPr bwMode="auto">
          <a:xfrm>
            <a:off x="2005714" y="1505723"/>
            <a:ext cx="533333" cy="3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988B6C-763F-681F-8204-A756E45EC4AC}"/>
              </a:ext>
            </a:extLst>
          </p:cNvPr>
          <p:cNvSpPr/>
          <p:nvPr/>
        </p:nvSpPr>
        <p:spPr bwMode="auto">
          <a:xfrm>
            <a:off x="5424761" y="1505723"/>
            <a:ext cx="523809" cy="3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735B63-CA94-1CCB-1326-9451AFEDB3A3}"/>
              </a:ext>
            </a:extLst>
          </p:cNvPr>
          <p:cNvSpPr/>
          <p:nvPr/>
        </p:nvSpPr>
        <p:spPr bwMode="auto">
          <a:xfrm>
            <a:off x="8643809" y="1496192"/>
            <a:ext cx="514285" cy="390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6FC30F-9242-3508-FCA5-E7C0216C8EAB}"/>
              </a:ext>
            </a:extLst>
          </p:cNvPr>
          <p:cNvSpPr/>
          <p:nvPr/>
        </p:nvSpPr>
        <p:spPr bwMode="auto">
          <a:xfrm>
            <a:off x="3739047" y="3364224"/>
            <a:ext cx="942857" cy="409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0A2F12-E8CD-65D8-7578-0E87D2F40849}"/>
              </a:ext>
            </a:extLst>
          </p:cNvPr>
          <p:cNvSpPr/>
          <p:nvPr/>
        </p:nvSpPr>
        <p:spPr bwMode="auto">
          <a:xfrm>
            <a:off x="6843809" y="3364224"/>
            <a:ext cx="1323809" cy="419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0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B59AC-E539-68E5-86D3-0DAACF2D3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764704"/>
            <a:ext cx="10800000" cy="948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568" y="1940629"/>
            <a:ext cx="8424863" cy="45720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67608" y="3356992"/>
            <a:ext cx="1224136" cy="129614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51784" y="3356992"/>
            <a:ext cx="3024336" cy="158417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151784" y="3356992"/>
            <a:ext cx="1152128" cy="129614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816080" y="3356992"/>
            <a:ext cx="720080" cy="144016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295800" y="3284984"/>
            <a:ext cx="3918415" cy="151216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48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CF423-F759-1B08-9A5D-016558A81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3A994F-0857-C8BC-77FB-9A16C98A75FD}"/>
              </a:ext>
            </a:extLst>
          </p:cNvPr>
          <p:cNvSpPr/>
          <p:nvPr/>
        </p:nvSpPr>
        <p:spPr bwMode="auto">
          <a:xfrm>
            <a:off x="1415480" y="4149080"/>
            <a:ext cx="1368152" cy="766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985EB1-454E-89AE-CE89-86ED344166FB}"/>
              </a:ext>
            </a:extLst>
          </p:cNvPr>
          <p:cNvSpPr/>
          <p:nvPr/>
        </p:nvSpPr>
        <p:spPr bwMode="auto">
          <a:xfrm>
            <a:off x="3071664" y="4149080"/>
            <a:ext cx="1224136" cy="766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0ABBE6-0AD7-C014-ED9F-265797A396EC}"/>
              </a:ext>
            </a:extLst>
          </p:cNvPr>
          <p:cNvSpPr/>
          <p:nvPr/>
        </p:nvSpPr>
        <p:spPr bwMode="auto">
          <a:xfrm>
            <a:off x="1558266" y="5319169"/>
            <a:ext cx="4393718" cy="675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81136C8-8FB4-2381-9845-0103EB7C630C}"/>
              </a:ext>
            </a:extLst>
          </p:cNvPr>
          <p:cNvSpPr/>
          <p:nvPr/>
        </p:nvSpPr>
        <p:spPr bwMode="auto">
          <a:xfrm>
            <a:off x="1534981" y="6351622"/>
            <a:ext cx="3399636" cy="34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388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2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2023-11-23T18:05:10Z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