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2" d="100"/>
          <a:sy n="62" d="100"/>
        </p:scale>
        <p:origin x="96" y="9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525" y="3014662"/>
            <a:ext cx="37909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E972A-ACA8-BA3A-829A-A18B4F86D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9A3FE-B37A-2755-8208-08072C1EB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00E34-DF3C-9E15-B9E3-BF8A8131469B}"/>
              </a:ext>
            </a:extLst>
          </p:cNvPr>
          <p:cNvSpPr/>
          <p:nvPr/>
        </p:nvSpPr>
        <p:spPr bwMode="auto">
          <a:xfrm>
            <a:off x="5735759" y="2114857"/>
            <a:ext cx="237540" cy="3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BB285-C7A7-C19C-77B3-12B584969FFA}"/>
              </a:ext>
            </a:extLst>
          </p:cNvPr>
          <p:cNvSpPr/>
          <p:nvPr/>
        </p:nvSpPr>
        <p:spPr bwMode="auto">
          <a:xfrm>
            <a:off x="5735759" y="2974285"/>
            <a:ext cx="237540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67FB3D-2DA5-76B7-BD77-225DAD62C579}"/>
              </a:ext>
            </a:extLst>
          </p:cNvPr>
          <p:cNvSpPr/>
          <p:nvPr/>
        </p:nvSpPr>
        <p:spPr bwMode="auto">
          <a:xfrm>
            <a:off x="6475789" y="4290857"/>
            <a:ext cx="283221" cy="34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59EFE9-DD08-8683-306B-10E55C1DE890}"/>
              </a:ext>
            </a:extLst>
          </p:cNvPr>
          <p:cNvSpPr/>
          <p:nvPr/>
        </p:nvSpPr>
        <p:spPr bwMode="auto">
          <a:xfrm>
            <a:off x="6503197" y="5150285"/>
            <a:ext cx="237540" cy="3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F8A810-A17F-14D8-96F8-9BF0EB23BACA}"/>
              </a:ext>
            </a:extLst>
          </p:cNvPr>
          <p:cNvSpPr/>
          <p:nvPr/>
        </p:nvSpPr>
        <p:spPr bwMode="auto">
          <a:xfrm>
            <a:off x="8385249" y="5150285"/>
            <a:ext cx="274084" cy="3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F3FBB1-3144-0A31-2971-B1D0B9E6F65F}"/>
              </a:ext>
            </a:extLst>
          </p:cNvPr>
          <p:cNvSpPr/>
          <p:nvPr/>
        </p:nvSpPr>
        <p:spPr bwMode="auto">
          <a:xfrm>
            <a:off x="3945069" y="6018857"/>
            <a:ext cx="283221" cy="3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4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C048C-0B66-D548-CB4F-182C5F6FD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7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7C075-3B7F-C45D-BDD4-A14693205B3B}"/>
              </a:ext>
            </a:extLst>
          </p:cNvPr>
          <p:cNvSpPr/>
          <p:nvPr/>
        </p:nvSpPr>
        <p:spPr bwMode="auto">
          <a:xfrm>
            <a:off x="5981865" y="1491407"/>
            <a:ext cx="247981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D9C02B-9CD4-DD10-76D1-80F502DBABAD}"/>
              </a:ext>
            </a:extLst>
          </p:cNvPr>
          <p:cNvSpPr/>
          <p:nvPr/>
        </p:nvSpPr>
        <p:spPr bwMode="auto">
          <a:xfrm>
            <a:off x="5857874" y="2220129"/>
            <a:ext cx="209234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8D521E-F465-39DD-B6FE-244FA550A046}"/>
              </a:ext>
            </a:extLst>
          </p:cNvPr>
          <p:cNvSpPr/>
          <p:nvPr/>
        </p:nvSpPr>
        <p:spPr bwMode="auto">
          <a:xfrm>
            <a:off x="7361264" y="2212376"/>
            <a:ext cx="240232" cy="29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1B244E-1112-D4A7-2882-474C13B47DB3}"/>
              </a:ext>
            </a:extLst>
          </p:cNvPr>
          <p:cNvSpPr/>
          <p:nvPr/>
        </p:nvSpPr>
        <p:spPr bwMode="auto">
          <a:xfrm>
            <a:off x="4276989" y="2948850"/>
            <a:ext cx="240232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75A05-54AF-8904-825B-2A94F2784DD6}"/>
              </a:ext>
            </a:extLst>
          </p:cNvPr>
          <p:cNvSpPr/>
          <p:nvPr/>
        </p:nvSpPr>
        <p:spPr bwMode="auto">
          <a:xfrm>
            <a:off x="5873373" y="2948850"/>
            <a:ext cx="247981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E9D67E-D5B3-297A-EBCB-BEE594ED85F5}"/>
              </a:ext>
            </a:extLst>
          </p:cNvPr>
          <p:cNvSpPr/>
          <p:nvPr/>
        </p:nvSpPr>
        <p:spPr bwMode="auto">
          <a:xfrm>
            <a:off x="6353837" y="4072942"/>
            <a:ext cx="247981" cy="27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C6A4CC-CBAD-A7E7-C467-2F1278A66360}"/>
              </a:ext>
            </a:extLst>
          </p:cNvPr>
          <p:cNvSpPr/>
          <p:nvPr/>
        </p:nvSpPr>
        <p:spPr bwMode="auto">
          <a:xfrm>
            <a:off x="6524325" y="4801663"/>
            <a:ext cx="201485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423487-E57B-B07C-4741-DAE23CA8F141}"/>
              </a:ext>
            </a:extLst>
          </p:cNvPr>
          <p:cNvSpPr/>
          <p:nvPr/>
        </p:nvSpPr>
        <p:spPr bwMode="auto">
          <a:xfrm>
            <a:off x="4331235" y="5530384"/>
            <a:ext cx="240232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38AC53-A5F4-C7F6-9481-E5BF9ADFE1AC}"/>
              </a:ext>
            </a:extLst>
          </p:cNvPr>
          <p:cNvSpPr/>
          <p:nvPr/>
        </p:nvSpPr>
        <p:spPr bwMode="auto">
          <a:xfrm>
            <a:off x="5842375" y="5538137"/>
            <a:ext cx="240232" cy="279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B0C08B-2547-32F4-DDA6-EE62FA211DE0}"/>
              </a:ext>
            </a:extLst>
          </p:cNvPr>
          <p:cNvSpPr/>
          <p:nvPr/>
        </p:nvSpPr>
        <p:spPr bwMode="auto">
          <a:xfrm>
            <a:off x="7361264" y="5530384"/>
            <a:ext cx="240232" cy="29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5DDF78-FA9A-C42B-1B19-0FF1A13AE5D5}"/>
              </a:ext>
            </a:extLst>
          </p:cNvPr>
          <p:cNvSpPr/>
          <p:nvPr/>
        </p:nvSpPr>
        <p:spPr bwMode="auto">
          <a:xfrm>
            <a:off x="4796201" y="6266858"/>
            <a:ext cx="441717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0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473ED-4E2E-DDAA-59AA-BD68256DC9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2" b="12333"/>
          <a:stretch/>
        </p:blipFill>
        <p:spPr>
          <a:xfrm>
            <a:off x="715595" y="764704"/>
            <a:ext cx="9114473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951E25-9BF5-9598-D459-55040911A8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268760"/>
            <a:ext cx="5338477" cy="430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2494236-290B-67C5-F648-02DB11CCEF7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515548"/>
            <a:ext cx="9114473" cy="135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1559496" y="6381328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5357045" y="1988840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6231918" y="1988840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5343653" y="2931960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6231918" y="2976424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5343653" y="3882097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6338045" y="3926380"/>
            <a:ext cx="367246" cy="44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5126894" y="4594399"/>
            <a:ext cx="753082" cy="77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2F8F87-B63B-839F-5B51-601DB0BD62A7}"/>
              </a:ext>
            </a:extLst>
          </p:cNvPr>
          <p:cNvSpPr/>
          <p:nvPr/>
        </p:nvSpPr>
        <p:spPr bwMode="auto">
          <a:xfrm>
            <a:off x="6062287" y="4618629"/>
            <a:ext cx="753082" cy="77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AEDE9-E15B-C281-6836-69F8B8332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3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EFCD5-59C0-1843-2F0F-EE86E4190D53}"/>
              </a:ext>
            </a:extLst>
          </p:cNvPr>
          <p:cNvSpPr/>
          <p:nvPr/>
        </p:nvSpPr>
        <p:spPr bwMode="auto">
          <a:xfrm>
            <a:off x="1513219" y="5590795"/>
            <a:ext cx="4474371" cy="354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11E86-6BF1-FB55-C544-94395E13ACCC}"/>
              </a:ext>
            </a:extLst>
          </p:cNvPr>
          <p:cNvSpPr/>
          <p:nvPr/>
        </p:nvSpPr>
        <p:spPr bwMode="auto">
          <a:xfrm>
            <a:off x="1528621" y="6165305"/>
            <a:ext cx="5503483" cy="443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10D34-D746-1ED5-7BBB-8C0ECF10B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719B8-B40A-3656-8078-CBEC3EA8C48D}"/>
              </a:ext>
            </a:extLst>
          </p:cNvPr>
          <p:cNvSpPr/>
          <p:nvPr/>
        </p:nvSpPr>
        <p:spPr bwMode="auto">
          <a:xfrm>
            <a:off x="1979544" y="4932000"/>
            <a:ext cx="253473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C34E9D-70FE-ACC5-0FC7-0FC900061D41}"/>
              </a:ext>
            </a:extLst>
          </p:cNvPr>
          <p:cNvSpPr/>
          <p:nvPr/>
        </p:nvSpPr>
        <p:spPr bwMode="auto">
          <a:xfrm>
            <a:off x="1963897" y="5620695"/>
            <a:ext cx="4545312" cy="352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17D4A9-05E8-F9A1-C458-8302DFFDB008}"/>
              </a:ext>
            </a:extLst>
          </p:cNvPr>
          <p:cNvSpPr/>
          <p:nvPr/>
        </p:nvSpPr>
        <p:spPr bwMode="auto">
          <a:xfrm>
            <a:off x="1979544" y="6301563"/>
            <a:ext cx="6060672" cy="34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7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A08CE-2492-B061-E32F-3915AB0AA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B0A0A-61D8-4708-4419-D8C1CF42594B}"/>
              </a:ext>
            </a:extLst>
          </p:cNvPr>
          <p:cNvSpPr/>
          <p:nvPr/>
        </p:nvSpPr>
        <p:spPr bwMode="auto">
          <a:xfrm>
            <a:off x="1243809" y="2966657"/>
            <a:ext cx="6219047" cy="43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136AFA-717A-D409-3747-63AE1D3F5FFB}"/>
              </a:ext>
            </a:extLst>
          </p:cNvPr>
          <p:cNvSpPr/>
          <p:nvPr/>
        </p:nvSpPr>
        <p:spPr bwMode="auto">
          <a:xfrm>
            <a:off x="1243809" y="3796969"/>
            <a:ext cx="2761904" cy="43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A980DD-479E-6AEB-ADBD-F4480682AA9A}"/>
              </a:ext>
            </a:extLst>
          </p:cNvPr>
          <p:cNvSpPr/>
          <p:nvPr/>
        </p:nvSpPr>
        <p:spPr bwMode="auto">
          <a:xfrm>
            <a:off x="1262857" y="4627282"/>
            <a:ext cx="3933333" cy="42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6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85F85-53BF-0FEB-A059-E30F573BAF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463FAD-BE09-8AA5-1D00-9A7CC69E9AD4}"/>
              </a:ext>
            </a:extLst>
          </p:cNvPr>
          <p:cNvSpPr/>
          <p:nvPr/>
        </p:nvSpPr>
        <p:spPr bwMode="auto">
          <a:xfrm>
            <a:off x="1631505" y="6021288"/>
            <a:ext cx="6716564" cy="586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2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