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2376487"/>
            <a:ext cx="78009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E52D1-583A-A336-5A7E-362A6FA9C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8C74A-F2FC-20FB-0CE3-6C461FDE859F}"/>
              </a:ext>
            </a:extLst>
          </p:cNvPr>
          <p:cNvSpPr/>
          <p:nvPr/>
        </p:nvSpPr>
        <p:spPr bwMode="auto">
          <a:xfrm>
            <a:off x="1196190" y="1124744"/>
            <a:ext cx="2235514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454EF4-B546-0763-6E62-2E1757299EBA}"/>
              </a:ext>
            </a:extLst>
          </p:cNvPr>
          <p:cNvSpPr/>
          <p:nvPr/>
        </p:nvSpPr>
        <p:spPr bwMode="auto">
          <a:xfrm>
            <a:off x="681904" y="2420888"/>
            <a:ext cx="166666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85A8FC-653D-2171-DA2C-28F5F19916DE}"/>
              </a:ext>
            </a:extLst>
          </p:cNvPr>
          <p:cNvSpPr/>
          <p:nvPr/>
        </p:nvSpPr>
        <p:spPr bwMode="auto">
          <a:xfrm>
            <a:off x="720000" y="3861049"/>
            <a:ext cx="1127528" cy="87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4B09DA1-0A3C-7796-5A81-148E1EFFAF6F}"/>
              </a:ext>
            </a:extLst>
          </p:cNvPr>
          <p:cNvSpPr/>
          <p:nvPr/>
        </p:nvSpPr>
        <p:spPr bwMode="auto">
          <a:xfrm>
            <a:off x="681904" y="5273693"/>
            <a:ext cx="6206184" cy="91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2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E331B-2C7B-74C6-EFD0-A971B6FF2D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1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EB623-53C5-7FF2-FA38-F68953E93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椭圆 1"/>
          <p:cNvSpPr/>
          <p:nvPr/>
        </p:nvSpPr>
        <p:spPr>
          <a:xfrm>
            <a:off x="4871864" y="1340768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67408" y="3347944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71864" y="3363605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67408" y="5373216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864750" y="5373216"/>
            <a:ext cx="1080120" cy="100811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3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CB770-C226-3772-ACD8-23F4F3D0FC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0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52C1178-3FBD-2DCB-4A1C-6436540EC19F}"/>
              </a:ext>
            </a:extLst>
          </p:cNvPr>
          <p:cNvSpPr/>
          <p:nvPr/>
        </p:nvSpPr>
        <p:spPr bwMode="auto">
          <a:xfrm>
            <a:off x="1370658" y="4581128"/>
            <a:ext cx="1711386" cy="82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3782CDB-B42E-DA01-361C-97E1A682505B}"/>
              </a:ext>
            </a:extLst>
          </p:cNvPr>
          <p:cNvSpPr/>
          <p:nvPr/>
        </p:nvSpPr>
        <p:spPr bwMode="auto">
          <a:xfrm>
            <a:off x="5159896" y="4581128"/>
            <a:ext cx="1656184" cy="822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471AB8A-14ED-368E-8CBA-80BAF86417DB}"/>
              </a:ext>
            </a:extLst>
          </p:cNvPr>
          <p:cNvSpPr/>
          <p:nvPr/>
        </p:nvSpPr>
        <p:spPr bwMode="auto">
          <a:xfrm>
            <a:off x="1370658" y="5877272"/>
            <a:ext cx="980926" cy="854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1EFFFF7-296A-09D3-6390-CE20567F0FD1}"/>
              </a:ext>
            </a:extLst>
          </p:cNvPr>
          <p:cNvSpPr/>
          <p:nvPr/>
        </p:nvSpPr>
        <p:spPr bwMode="auto">
          <a:xfrm>
            <a:off x="5159896" y="5877272"/>
            <a:ext cx="949285" cy="854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F10AA-A47B-670C-B211-B1B1B0A24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3B31D8-8C2C-6882-A447-7C26BC319FD6}"/>
              </a:ext>
            </a:extLst>
          </p:cNvPr>
          <p:cNvSpPr/>
          <p:nvPr/>
        </p:nvSpPr>
        <p:spPr bwMode="auto">
          <a:xfrm>
            <a:off x="681904" y="3212975"/>
            <a:ext cx="209523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BDBF43-5A58-5929-8082-7B8BF893ADBC}"/>
              </a:ext>
            </a:extLst>
          </p:cNvPr>
          <p:cNvSpPr/>
          <p:nvPr/>
        </p:nvSpPr>
        <p:spPr bwMode="auto">
          <a:xfrm>
            <a:off x="5796190" y="3212976"/>
            <a:ext cx="1942857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2020172-0FDD-E081-C593-89BB6573B6F6}"/>
              </a:ext>
            </a:extLst>
          </p:cNvPr>
          <p:cNvSpPr/>
          <p:nvPr/>
        </p:nvSpPr>
        <p:spPr bwMode="auto">
          <a:xfrm>
            <a:off x="559069" y="4725144"/>
            <a:ext cx="1208549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936376E-4162-4F5C-4C5C-61F926432B33}"/>
              </a:ext>
            </a:extLst>
          </p:cNvPr>
          <p:cNvSpPr/>
          <p:nvPr/>
        </p:nvSpPr>
        <p:spPr bwMode="auto">
          <a:xfrm>
            <a:off x="5663952" y="4725144"/>
            <a:ext cx="117985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18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32DAF-6469-C2BF-86B6-DE5CFEF35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5A9221-B4E7-85B8-4872-AF69665C194C}"/>
              </a:ext>
            </a:extLst>
          </p:cNvPr>
          <p:cNvSpPr/>
          <p:nvPr/>
        </p:nvSpPr>
        <p:spPr bwMode="auto">
          <a:xfrm>
            <a:off x="681904" y="2996952"/>
            <a:ext cx="1885704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51112B-4624-8F04-F255-B543FC752CC1}"/>
              </a:ext>
            </a:extLst>
          </p:cNvPr>
          <p:cNvSpPr/>
          <p:nvPr/>
        </p:nvSpPr>
        <p:spPr bwMode="auto">
          <a:xfrm>
            <a:off x="5807968" y="2996952"/>
            <a:ext cx="3384376" cy="980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F5AC7F0-0B09-24CB-3181-880570675250}"/>
              </a:ext>
            </a:extLst>
          </p:cNvPr>
          <p:cNvSpPr/>
          <p:nvPr/>
        </p:nvSpPr>
        <p:spPr bwMode="auto">
          <a:xfrm>
            <a:off x="681904" y="4653137"/>
            <a:ext cx="1085714" cy="100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A21A2F0-9EB5-07E5-1E01-F5F9C22A91BE}"/>
              </a:ext>
            </a:extLst>
          </p:cNvPr>
          <p:cNvSpPr/>
          <p:nvPr/>
        </p:nvSpPr>
        <p:spPr bwMode="auto">
          <a:xfrm>
            <a:off x="5807968" y="4653137"/>
            <a:ext cx="1035841" cy="1003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52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3944F-8B3C-7F09-443C-8E1928DD4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EB868-10D8-A303-A87D-35504EE1E57E}"/>
              </a:ext>
            </a:extLst>
          </p:cNvPr>
          <p:cNvSpPr/>
          <p:nvPr/>
        </p:nvSpPr>
        <p:spPr bwMode="auto">
          <a:xfrm>
            <a:off x="8491428" y="1992179"/>
            <a:ext cx="876190" cy="409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E5F4E-A48A-C3BE-D225-E8E29C0CB86E}"/>
              </a:ext>
            </a:extLst>
          </p:cNvPr>
          <p:cNvSpPr/>
          <p:nvPr/>
        </p:nvSpPr>
        <p:spPr bwMode="auto">
          <a:xfrm>
            <a:off x="5862857" y="2554708"/>
            <a:ext cx="495238" cy="400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79892-0320-E06A-629E-6EE532030392}"/>
              </a:ext>
            </a:extLst>
          </p:cNvPr>
          <p:cNvSpPr/>
          <p:nvPr/>
        </p:nvSpPr>
        <p:spPr bwMode="auto">
          <a:xfrm>
            <a:off x="8100952" y="2554708"/>
            <a:ext cx="504761" cy="41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E1841A-C3E2-1F6F-668F-BC2EB0BAA91E}"/>
              </a:ext>
            </a:extLst>
          </p:cNvPr>
          <p:cNvSpPr/>
          <p:nvPr/>
        </p:nvSpPr>
        <p:spPr bwMode="auto">
          <a:xfrm>
            <a:off x="8900952" y="3126771"/>
            <a:ext cx="923809" cy="41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34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06ED8-6E83-46A1-B620-E30B24018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7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1CFF8-C296-C4B1-DC66-D4EE4BB721E1}"/>
              </a:ext>
            </a:extLst>
          </p:cNvPr>
          <p:cNvSpPr/>
          <p:nvPr/>
        </p:nvSpPr>
        <p:spPr bwMode="auto">
          <a:xfrm>
            <a:off x="5034056" y="3352681"/>
            <a:ext cx="240660" cy="32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74B6A0-E995-A3D1-C0F4-8949CE04AB9A}"/>
              </a:ext>
            </a:extLst>
          </p:cNvPr>
          <p:cNvSpPr/>
          <p:nvPr/>
        </p:nvSpPr>
        <p:spPr bwMode="auto">
          <a:xfrm>
            <a:off x="7663492" y="3068961"/>
            <a:ext cx="664756" cy="89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B26425-EF52-BCCF-7FE8-CD69CC3A3567}"/>
              </a:ext>
            </a:extLst>
          </p:cNvPr>
          <p:cNvSpPr/>
          <p:nvPr/>
        </p:nvSpPr>
        <p:spPr bwMode="auto">
          <a:xfrm>
            <a:off x="4909269" y="4315652"/>
            <a:ext cx="481320" cy="91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1F71D0-9E0E-07A2-4C43-5640C8AA3081}"/>
              </a:ext>
            </a:extLst>
          </p:cNvPr>
          <p:cNvSpPr/>
          <p:nvPr/>
        </p:nvSpPr>
        <p:spPr bwMode="auto">
          <a:xfrm>
            <a:off x="7752184" y="4306736"/>
            <a:ext cx="576063" cy="92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0C09BB-716A-77C7-DB26-397291E9F442}"/>
              </a:ext>
            </a:extLst>
          </p:cNvPr>
          <p:cNvSpPr/>
          <p:nvPr/>
        </p:nvSpPr>
        <p:spPr bwMode="auto">
          <a:xfrm>
            <a:off x="4909269" y="5546117"/>
            <a:ext cx="499147" cy="88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1E4831-F9A7-455F-EB7B-C1B2639F23F3}"/>
              </a:ext>
            </a:extLst>
          </p:cNvPr>
          <p:cNvSpPr/>
          <p:nvPr/>
        </p:nvSpPr>
        <p:spPr bwMode="auto">
          <a:xfrm>
            <a:off x="7663492" y="5546118"/>
            <a:ext cx="757633" cy="882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4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39AE5-A848-F20B-5C06-0CBCD3C73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72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137B4-431E-0F19-84A1-7E694B799F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0D3C74-724C-106E-9F3C-53740B69C0BA}"/>
              </a:ext>
            </a:extLst>
          </p:cNvPr>
          <p:cNvSpPr/>
          <p:nvPr/>
        </p:nvSpPr>
        <p:spPr bwMode="auto">
          <a:xfrm>
            <a:off x="1167619" y="1162588"/>
            <a:ext cx="2696133" cy="81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EBB56E-2EC4-31B9-EA1A-E1A9337620BD}"/>
              </a:ext>
            </a:extLst>
          </p:cNvPr>
          <p:cNvSpPr/>
          <p:nvPr/>
        </p:nvSpPr>
        <p:spPr bwMode="auto">
          <a:xfrm>
            <a:off x="681904" y="2348881"/>
            <a:ext cx="176190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9417FC-8D07-552A-9CE4-C110674984DE}"/>
              </a:ext>
            </a:extLst>
          </p:cNvPr>
          <p:cNvSpPr/>
          <p:nvPr/>
        </p:nvSpPr>
        <p:spPr bwMode="auto">
          <a:xfrm>
            <a:off x="681904" y="3795765"/>
            <a:ext cx="1761904" cy="89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DBFC6B-E12F-6F60-A4CE-F3F88A1A0C72}"/>
              </a:ext>
            </a:extLst>
          </p:cNvPr>
          <p:cNvSpPr/>
          <p:nvPr/>
        </p:nvSpPr>
        <p:spPr bwMode="auto">
          <a:xfrm>
            <a:off x="681904" y="5212588"/>
            <a:ext cx="7914285" cy="819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5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16DFA-B698-B3FB-17DC-387694FC15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635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2023-11-23T07:49:08Z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