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78" autoAdjust="0"/>
    <p:restoredTop sz="94660" autoAdjust="0"/>
  </p:normalViewPr>
  <p:slideViewPr>
    <p:cSldViewPr>
      <p:cViewPr varScale="1">
        <p:scale>
          <a:sx n="87" d="100"/>
          <a:sy n="87" d="100"/>
        </p:scale>
        <p:origin x="108" y="4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14662"/>
            <a:ext cx="48768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45001-DA30-986A-2B41-266F913E05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CA6B60-2C8B-96B7-1DBB-9CA884B0E261}"/>
              </a:ext>
            </a:extLst>
          </p:cNvPr>
          <p:cNvSpPr/>
          <p:nvPr/>
        </p:nvSpPr>
        <p:spPr bwMode="auto">
          <a:xfrm>
            <a:off x="1720000" y="5438666"/>
            <a:ext cx="4695238" cy="8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4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0A59B-A0B9-2919-F428-1987306D6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4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FF09403-35F0-42A2-BB5F-E41201406435}"/>
              </a:ext>
            </a:extLst>
          </p:cNvPr>
          <p:cNvSpPr/>
          <p:nvPr/>
        </p:nvSpPr>
        <p:spPr bwMode="auto">
          <a:xfrm>
            <a:off x="1434571" y="4101554"/>
            <a:ext cx="1083887" cy="63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3D1A5E3-3C5E-1BB0-2A40-BC8815ECB65C}"/>
              </a:ext>
            </a:extLst>
          </p:cNvPr>
          <p:cNvSpPr/>
          <p:nvPr/>
        </p:nvSpPr>
        <p:spPr bwMode="auto">
          <a:xfrm>
            <a:off x="2783632" y="4101554"/>
            <a:ext cx="996897" cy="63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CD1ED46-4D96-5A32-788A-C900307C71AA}"/>
              </a:ext>
            </a:extLst>
          </p:cNvPr>
          <p:cNvSpPr/>
          <p:nvPr/>
        </p:nvSpPr>
        <p:spPr bwMode="auto">
          <a:xfrm>
            <a:off x="5149004" y="4101554"/>
            <a:ext cx="1105564" cy="63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7EF8953-8371-BA48-3B01-E5E0AADBD19D}"/>
              </a:ext>
            </a:extLst>
          </p:cNvPr>
          <p:cNvSpPr/>
          <p:nvPr/>
        </p:nvSpPr>
        <p:spPr bwMode="auto">
          <a:xfrm>
            <a:off x="6491321" y="4081741"/>
            <a:ext cx="996897" cy="65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BF2B560-672B-5F5B-CD81-9DE472FC0863}"/>
              </a:ext>
            </a:extLst>
          </p:cNvPr>
          <p:cNvSpPr/>
          <p:nvPr/>
        </p:nvSpPr>
        <p:spPr bwMode="auto">
          <a:xfrm>
            <a:off x="1448055" y="5126754"/>
            <a:ext cx="1793173" cy="58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07A72A3-ECB4-22A0-734F-B68A05B53E4F}"/>
              </a:ext>
            </a:extLst>
          </p:cNvPr>
          <p:cNvSpPr/>
          <p:nvPr/>
        </p:nvSpPr>
        <p:spPr bwMode="auto">
          <a:xfrm>
            <a:off x="5162486" y="5126754"/>
            <a:ext cx="1941626" cy="58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55DECCA-6145-072A-F5CF-2FD9201F8E8C}"/>
              </a:ext>
            </a:extLst>
          </p:cNvPr>
          <p:cNvSpPr/>
          <p:nvPr/>
        </p:nvSpPr>
        <p:spPr bwMode="auto">
          <a:xfrm>
            <a:off x="1421090" y="5949280"/>
            <a:ext cx="2082622" cy="72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481FAAB-3506-78EA-3C26-529DA3C03186}"/>
              </a:ext>
            </a:extLst>
          </p:cNvPr>
          <p:cNvSpPr/>
          <p:nvPr/>
        </p:nvSpPr>
        <p:spPr bwMode="auto">
          <a:xfrm>
            <a:off x="5135521" y="5949280"/>
            <a:ext cx="1905213" cy="72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9" grpId="0" animBg="1"/>
      <p:bldP spid="32" grpId="0" animBg="1"/>
      <p:bldP spid="34" grpId="0" animBg="1"/>
      <p:bldP spid="40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17ACE-9EDA-DCF8-DF57-49DF3A7DB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09F0A4-C80F-3E82-3AE5-B618BD10E3AC}"/>
              </a:ext>
            </a:extLst>
          </p:cNvPr>
          <p:cNvSpPr/>
          <p:nvPr/>
        </p:nvSpPr>
        <p:spPr bwMode="auto">
          <a:xfrm>
            <a:off x="494830" y="2477611"/>
            <a:ext cx="1869902" cy="93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F54C5E6-F597-E597-9652-972641EF032B}"/>
              </a:ext>
            </a:extLst>
          </p:cNvPr>
          <p:cNvSpPr/>
          <p:nvPr/>
        </p:nvSpPr>
        <p:spPr bwMode="auto">
          <a:xfrm>
            <a:off x="2589901" y="2477611"/>
            <a:ext cx="1501527" cy="93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D0AC241-FDEA-80B7-0932-72224618AE00}"/>
              </a:ext>
            </a:extLst>
          </p:cNvPr>
          <p:cNvSpPr/>
          <p:nvPr/>
        </p:nvSpPr>
        <p:spPr bwMode="auto">
          <a:xfrm>
            <a:off x="5977142" y="2477611"/>
            <a:ext cx="1559018" cy="93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6E22091-5E70-89B3-7C4B-B1E5F3F399BE}"/>
              </a:ext>
            </a:extLst>
          </p:cNvPr>
          <p:cNvSpPr/>
          <p:nvPr/>
        </p:nvSpPr>
        <p:spPr bwMode="auto">
          <a:xfrm>
            <a:off x="7761330" y="2477611"/>
            <a:ext cx="1501527" cy="933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6EC4203-6659-AD60-AA29-42A3393CFA5D}"/>
              </a:ext>
            </a:extLst>
          </p:cNvPr>
          <p:cNvSpPr/>
          <p:nvPr/>
        </p:nvSpPr>
        <p:spPr bwMode="auto">
          <a:xfrm>
            <a:off x="681904" y="3945106"/>
            <a:ext cx="2609523" cy="8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E7D360B-A039-5D90-7B1A-FB5DA6E74711}"/>
              </a:ext>
            </a:extLst>
          </p:cNvPr>
          <p:cNvSpPr/>
          <p:nvPr/>
        </p:nvSpPr>
        <p:spPr bwMode="auto">
          <a:xfrm>
            <a:off x="6005714" y="3945106"/>
            <a:ext cx="2610566" cy="829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8EFF5C6-08DF-6022-C037-CFFD2278FB2B}"/>
              </a:ext>
            </a:extLst>
          </p:cNvPr>
          <p:cNvSpPr/>
          <p:nvPr/>
        </p:nvSpPr>
        <p:spPr bwMode="auto">
          <a:xfrm>
            <a:off x="681904" y="5317310"/>
            <a:ext cx="2647619" cy="819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7F2C442-BC6E-A267-02D1-3499B8B17498}"/>
              </a:ext>
            </a:extLst>
          </p:cNvPr>
          <p:cNvSpPr/>
          <p:nvPr/>
        </p:nvSpPr>
        <p:spPr bwMode="auto">
          <a:xfrm>
            <a:off x="5977142" y="5317310"/>
            <a:ext cx="2711146" cy="819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3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7" grpId="0" animBg="1"/>
      <p:bldP spid="30" grpId="0" animBg="1"/>
      <p:bldP spid="31" grpId="0" animBg="1"/>
      <p:bldP spid="35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91C74-7278-822D-84FA-C14FDA66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4CCD5-FA4A-123B-6F41-827CEB4D8F8B}"/>
              </a:ext>
            </a:extLst>
          </p:cNvPr>
          <p:cNvSpPr/>
          <p:nvPr/>
        </p:nvSpPr>
        <p:spPr bwMode="auto">
          <a:xfrm>
            <a:off x="1559496" y="4725145"/>
            <a:ext cx="4536504" cy="92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2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5F7B6-9AFF-0D0C-AB63-4684A4114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5AA1B6-F7C5-0B4B-396E-F8FAB36876D1}"/>
              </a:ext>
            </a:extLst>
          </p:cNvPr>
          <p:cNvSpPr/>
          <p:nvPr/>
        </p:nvSpPr>
        <p:spPr bwMode="auto">
          <a:xfrm>
            <a:off x="1523572" y="2915414"/>
            <a:ext cx="1833393" cy="67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95FD86-7636-A45C-2027-1A756028EC3C}"/>
              </a:ext>
            </a:extLst>
          </p:cNvPr>
          <p:cNvSpPr/>
          <p:nvPr/>
        </p:nvSpPr>
        <p:spPr bwMode="auto">
          <a:xfrm>
            <a:off x="1523573" y="3984682"/>
            <a:ext cx="1332068" cy="72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93314F8-100B-8EB8-DA11-8895A665C5DC}"/>
              </a:ext>
            </a:extLst>
          </p:cNvPr>
          <p:cNvSpPr/>
          <p:nvPr/>
        </p:nvSpPr>
        <p:spPr bwMode="auto">
          <a:xfrm>
            <a:off x="2999656" y="3984682"/>
            <a:ext cx="1293510" cy="72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06A69FD-9C0A-F241-B0CE-7DD013147E1F}"/>
              </a:ext>
            </a:extLst>
          </p:cNvPr>
          <p:cNvSpPr/>
          <p:nvPr/>
        </p:nvSpPr>
        <p:spPr bwMode="auto">
          <a:xfrm>
            <a:off x="1562581" y="5155414"/>
            <a:ext cx="4236310" cy="721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F530B10-79E0-6627-6A41-945F0E275FB1}"/>
              </a:ext>
            </a:extLst>
          </p:cNvPr>
          <p:cNvSpPr/>
          <p:nvPr/>
        </p:nvSpPr>
        <p:spPr bwMode="auto">
          <a:xfrm>
            <a:off x="1539176" y="6224682"/>
            <a:ext cx="3768209" cy="34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7F3FE-8F69-EB89-CD4F-1CB661B55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54343"/>
            <a:ext cx="9845040" cy="3351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2363D9-84A7-125B-53F0-4BE7BABE0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808" y="4293096"/>
            <a:ext cx="7254240" cy="242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544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19AE2-38E7-9D2A-64BB-269C540C7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20C38D-1EA9-36F3-6C3B-8B12B2344828}"/>
              </a:ext>
            </a:extLst>
          </p:cNvPr>
          <p:cNvSpPr/>
          <p:nvPr/>
        </p:nvSpPr>
        <p:spPr bwMode="auto">
          <a:xfrm>
            <a:off x="681904" y="2060849"/>
            <a:ext cx="1597672" cy="92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C366CF-0104-2A99-F1A0-53E37638EF84}"/>
              </a:ext>
            </a:extLst>
          </p:cNvPr>
          <p:cNvSpPr/>
          <p:nvPr/>
        </p:nvSpPr>
        <p:spPr bwMode="auto">
          <a:xfrm>
            <a:off x="2639616" y="2060849"/>
            <a:ext cx="1394669" cy="923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A3F9E8-C6DE-057E-9444-BDA057A5431B}"/>
              </a:ext>
            </a:extLst>
          </p:cNvPr>
          <p:cNvSpPr/>
          <p:nvPr/>
        </p:nvSpPr>
        <p:spPr bwMode="auto">
          <a:xfrm>
            <a:off x="681904" y="3508668"/>
            <a:ext cx="3613896" cy="956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ECA3A31-0883-1042-0FB1-0E0B8D3D04B9}"/>
              </a:ext>
            </a:extLst>
          </p:cNvPr>
          <p:cNvSpPr/>
          <p:nvPr/>
        </p:nvSpPr>
        <p:spPr bwMode="auto">
          <a:xfrm>
            <a:off x="4295800" y="3508668"/>
            <a:ext cx="3600400" cy="956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210748-0B15-65FA-ACCA-5BDF3E9D134F}"/>
              </a:ext>
            </a:extLst>
          </p:cNvPr>
          <p:cNvSpPr/>
          <p:nvPr/>
        </p:nvSpPr>
        <p:spPr bwMode="auto">
          <a:xfrm>
            <a:off x="681904" y="4796075"/>
            <a:ext cx="6295238" cy="4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5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20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608E6-81D5-122A-6C60-3C14B0517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6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7086B-A6BE-8FD8-73B8-C67C07A7AC35}"/>
              </a:ext>
            </a:extLst>
          </p:cNvPr>
          <p:cNvSpPr/>
          <p:nvPr/>
        </p:nvSpPr>
        <p:spPr bwMode="auto">
          <a:xfrm>
            <a:off x="3893375" y="2776176"/>
            <a:ext cx="180381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96CB07-4CAB-335A-EAB8-F43DAB86C1B4}"/>
              </a:ext>
            </a:extLst>
          </p:cNvPr>
          <p:cNvSpPr/>
          <p:nvPr/>
        </p:nvSpPr>
        <p:spPr bwMode="auto">
          <a:xfrm>
            <a:off x="4895493" y="2776176"/>
            <a:ext cx="207104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405152-EE71-37BA-296E-1D01754DC53C}"/>
              </a:ext>
            </a:extLst>
          </p:cNvPr>
          <p:cNvSpPr/>
          <p:nvPr/>
        </p:nvSpPr>
        <p:spPr bwMode="auto">
          <a:xfrm>
            <a:off x="6064631" y="2776176"/>
            <a:ext cx="207104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34401-9C09-F8AD-6F4F-BE31581B956D}"/>
              </a:ext>
            </a:extLst>
          </p:cNvPr>
          <p:cNvSpPr/>
          <p:nvPr/>
        </p:nvSpPr>
        <p:spPr bwMode="auto">
          <a:xfrm>
            <a:off x="7293897" y="2776176"/>
            <a:ext cx="380804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CA54A-4757-1652-16B8-0903CCBAEA1F}"/>
              </a:ext>
            </a:extLst>
          </p:cNvPr>
          <p:cNvSpPr/>
          <p:nvPr/>
        </p:nvSpPr>
        <p:spPr bwMode="auto">
          <a:xfrm>
            <a:off x="3786482" y="3517893"/>
            <a:ext cx="374124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52A939-1290-0F7B-09F8-7FB1FB5F7DC5}"/>
              </a:ext>
            </a:extLst>
          </p:cNvPr>
          <p:cNvSpPr/>
          <p:nvPr/>
        </p:nvSpPr>
        <p:spPr bwMode="auto">
          <a:xfrm>
            <a:off x="4822004" y="3517893"/>
            <a:ext cx="374124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C19F98-FFCA-FF93-59B6-CE3144531E51}"/>
              </a:ext>
            </a:extLst>
          </p:cNvPr>
          <p:cNvSpPr/>
          <p:nvPr/>
        </p:nvSpPr>
        <p:spPr bwMode="auto">
          <a:xfrm>
            <a:off x="5890931" y="3517893"/>
            <a:ext cx="567867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AB86FB-73C7-C3E6-CBE4-52D5B51258D3}"/>
              </a:ext>
            </a:extLst>
          </p:cNvPr>
          <p:cNvSpPr/>
          <p:nvPr/>
        </p:nvSpPr>
        <p:spPr bwMode="auto">
          <a:xfrm>
            <a:off x="7273854" y="3517893"/>
            <a:ext cx="407528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67BF7C-9FB9-FC26-D57D-4980A4F83CBD}"/>
              </a:ext>
            </a:extLst>
          </p:cNvPr>
          <p:cNvSpPr/>
          <p:nvPr/>
        </p:nvSpPr>
        <p:spPr bwMode="auto">
          <a:xfrm>
            <a:off x="3786482" y="4820909"/>
            <a:ext cx="374124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D2BC82-66F5-9A3E-E577-9E054B31E1D6}"/>
              </a:ext>
            </a:extLst>
          </p:cNvPr>
          <p:cNvSpPr/>
          <p:nvPr/>
        </p:nvSpPr>
        <p:spPr bwMode="auto">
          <a:xfrm>
            <a:off x="4808643" y="4827591"/>
            <a:ext cx="394166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9A72D2-26BA-72FE-A193-BA590FECE536}"/>
              </a:ext>
            </a:extLst>
          </p:cNvPr>
          <p:cNvSpPr/>
          <p:nvPr/>
        </p:nvSpPr>
        <p:spPr bwMode="auto">
          <a:xfrm>
            <a:off x="5877569" y="4820909"/>
            <a:ext cx="581228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F01795-E4F5-EF8B-DB7C-7F2413681F91}"/>
              </a:ext>
            </a:extLst>
          </p:cNvPr>
          <p:cNvSpPr/>
          <p:nvPr/>
        </p:nvSpPr>
        <p:spPr bwMode="auto">
          <a:xfrm>
            <a:off x="7193685" y="4820909"/>
            <a:ext cx="581228" cy="253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7EC46E-AEA1-A9C6-B813-1E5FD32F5040}"/>
              </a:ext>
            </a:extLst>
          </p:cNvPr>
          <p:cNvSpPr/>
          <p:nvPr/>
        </p:nvSpPr>
        <p:spPr bwMode="auto">
          <a:xfrm>
            <a:off x="3786482" y="6130607"/>
            <a:ext cx="374124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BDD4378-3A47-32BC-F427-9DE4F2999C89}"/>
              </a:ext>
            </a:extLst>
          </p:cNvPr>
          <p:cNvSpPr/>
          <p:nvPr/>
        </p:nvSpPr>
        <p:spPr bwMode="auto">
          <a:xfrm>
            <a:off x="4808643" y="6130607"/>
            <a:ext cx="394166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6FBC1D7-9F92-7CC6-6874-EA2C5CD197F9}"/>
              </a:ext>
            </a:extLst>
          </p:cNvPr>
          <p:cNvSpPr/>
          <p:nvPr/>
        </p:nvSpPr>
        <p:spPr bwMode="auto">
          <a:xfrm>
            <a:off x="5877569" y="6130607"/>
            <a:ext cx="581228" cy="24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A52CCF-FFB0-BD0E-3DB8-7518D681E28E}"/>
              </a:ext>
            </a:extLst>
          </p:cNvPr>
          <p:cNvSpPr/>
          <p:nvPr/>
        </p:nvSpPr>
        <p:spPr bwMode="auto">
          <a:xfrm>
            <a:off x="7193685" y="6021288"/>
            <a:ext cx="581228" cy="356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4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45ABE-3427-7652-596C-ABC6D9057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8FA59-FCC7-3D01-D395-D777E46BC55F}"/>
              </a:ext>
            </a:extLst>
          </p:cNvPr>
          <p:cNvSpPr/>
          <p:nvPr/>
        </p:nvSpPr>
        <p:spPr bwMode="auto">
          <a:xfrm>
            <a:off x="5777142" y="2050331"/>
            <a:ext cx="923809" cy="42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21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2023-11-23T06:23:30Z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