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8" r:id="rId7"/>
    <p:sldId id="367" r:id="rId8"/>
    <p:sldId id="366" r:id="rId9"/>
    <p:sldId id="36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08E"/>
    <a:srgbClr val="FF3399"/>
    <a:srgbClr val="FF00FF"/>
    <a:srgbClr val="F9B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82" autoAdjust="0"/>
    <p:restoredTop sz="94660" autoAdjust="0"/>
  </p:normalViewPr>
  <p:slideViewPr>
    <p:cSldViewPr>
      <p:cViewPr varScale="1">
        <p:scale>
          <a:sx n="94" d="100"/>
          <a:sy n="94" d="100"/>
        </p:scale>
        <p:origin x="90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3014662"/>
            <a:ext cx="43434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6DD3C-ABFA-80AF-FB9B-74B0B3950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0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96172A-0C26-CF05-9EDB-F4EDD31EDFF9}"/>
              </a:ext>
            </a:extLst>
          </p:cNvPr>
          <p:cNvSpPr/>
          <p:nvPr/>
        </p:nvSpPr>
        <p:spPr bwMode="auto">
          <a:xfrm>
            <a:off x="3116426" y="3494403"/>
            <a:ext cx="368680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DE653B-61D9-8715-9707-EC0A4B7F8E15}"/>
              </a:ext>
            </a:extLst>
          </p:cNvPr>
          <p:cNvSpPr/>
          <p:nvPr/>
        </p:nvSpPr>
        <p:spPr bwMode="auto">
          <a:xfrm>
            <a:off x="4276235" y="3494403"/>
            <a:ext cx="230425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D4FA66-DDE0-6273-0605-E32B616CDB6E}"/>
              </a:ext>
            </a:extLst>
          </p:cNvPr>
          <p:cNvSpPr/>
          <p:nvPr/>
        </p:nvSpPr>
        <p:spPr bwMode="auto">
          <a:xfrm>
            <a:off x="6319342" y="3671279"/>
            <a:ext cx="245788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E0C620-1BE8-B25B-7209-C1E25FE52B6F}"/>
              </a:ext>
            </a:extLst>
          </p:cNvPr>
          <p:cNvSpPr/>
          <p:nvPr/>
        </p:nvSpPr>
        <p:spPr bwMode="auto">
          <a:xfrm>
            <a:off x="6234853" y="4148074"/>
            <a:ext cx="430127" cy="461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E9154D-85EC-2E4C-FF76-4E8872FF8E9B}"/>
              </a:ext>
            </a:extLst>
          </p:cNvPr>
          <p:cNvSpPr/>
          <p:nvPr/>
        </p:nvSpPr>
        <p:spPr bwMode="auto">
          <a:xfrm>
            <a:off x="3116426" y="4324950"/>
            <a:ext cx="368680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B1592A-A714-A853-0833-396D01D5A544}"/>
              </a:ext>
            </a:extLst>
          </p:cNvPr>
          <p:cNvSpPr/>
          <p:nvPr/>
        </p:nvSpPr>
        <p:spPr bwMode="auto">
          <a:xfrm>
            <a:off x="4276235" y="4332640"/>
            <a:ext cx="230425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9C9F2B-452E-51D4-14FA-3FD106DA783D}"/>
              </a:ext>
            </a:extLst>
          </p:cNvPr>
          <p:cNvSpPr/>
          <p:nvPr/>
        </p:nvSpPr>
        <p:spPr bwMode="auto">
          <a:xfrm>
            <a:off x="3116426" y="5324683"/>
            <a:ext cx="368680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78C517F-82C8-614A-B10B-9D88C99287E3}"/>
              </a:ext>
            </a:extLst>
          </p:cNvPr>
          <p:cNvSpPr/>
          <p:nvPr/>
        </p:nvSpPr>
        <p:spPr bwMode="auto">
          <a:xfrm>
            <a:off x="4291597" y="5332373"/>
            <a:ext cx="430127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153F3EF-2163-4D97-2E11-1F5E97A23480}"/>
              </a:ext>
            </a:extLst>
          </p:cNvPr>
          <p:cNvSpPr/>
          <p:nvPr/>
        </p:nvSpPr>
        <p:spPr bwMode="auto">
          <a:xfrm>
            <a:off x="6442236" y="5516939"/>
            <a:ext cx="207383" cy="276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6661F38-AE3B-C950-1969-9CA39DE9DB31}"/>
              </a:ext>
            </a:extLst>
          </p:cNvPr>
          <p:cNvSpPr/>
          <p:nvPr/>
        </p:nvSpPr>
        <p:spPr bwMode="auto">
          <a:xfrm>
            <a:off x="6426874" y="5986045"/>
            <a:ext cx="238106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7F8DBC9-6A40-1EFB-58DA-176E60700FD1}"/>
              </a:ext>
            </a:extLst>
          </p:cNvPr>
          <p:cNvSpPr/>
          <p:nvPr/>
        </p:nvSpPr>
        <p:spPr bwMode="auto">
          <a:xfrm>
            <a:off x="3116426" y="6170611"/>
            <a:ext cx="368680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C33CD0F-E025-246A-B484-94221713E4F6}"/>
              </a:ext>
            </a:extLst>
          </p:cNvPr>
          <p:cNvSpPr/>
          <p:nvPr/>
        </p:nvSpPr>
        <p:spPr bwMode="auto">
          <a:xfrm>
            <a:off x="4291597" y="6170611"/>
            <a:ext cx="430127" cy="284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440F7-7D8C-4C8B-8FAB-26BB8E107A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A5EFC-1CB2-F00B-42F6-246109AA9DC5}"/>
              </a:ext>
            </a:extLst>
          </p:cNvPr>
          <p:cNvSpPr/>
          <p:nvPr/>
        </p:nvSpPr>
        <p:spPr bwMode="auto">
          <a:xfrm>
            <a:off x="7300952" y="1410806"/>
            <a:ext cx="1000000" cy="47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CDEC7F-39FC-34F7-7525-BD8A2EAC3C20}"/>
              </a:ext>
            </a:extLst>
          </p:cNvPr>
          <p:cNvSpPr/>
          <p:nvPr/>
        </p:nvSpPr>
        <p:spPr bwMode="auto">
          <a:xfrm>
            <a:off x="4377142" y="2555517"/>
            <a:ext cx="1000000" cy="467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E40F03-1337-8208-1D65-43C94D068C78}"/>
              </a:ext>
            </a:extLst>
          </p:cNvPr>
          <p:cNvSpPr/>
          <p:nvPr/>
        </p:nvSpPr>
        <p:spPr bwMode="auto">
          <a:xfrm>
            <a:off x="4767619" y="4463370"/>
            <a:ext cx="1980952" cy="467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76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4887C-0C1D-C8DF-A300-1792398050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6C7843-43C0-B9BE-14F2-FE453B226ED8}"/>
              </a:ext>
            </a:extLst>
          </p:cNvPr>
          <p:cNvSpPr/>
          <p:nvPr/>
        </p:nvSpPr>
        <p:spPr bwMode="auto">
          <a:xfrm>
            <a:off x="1775520" y="4725144"/>
            <a:ext cx="720080" cy="776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A2BF53B-D873-0D1D-3ABF-06B217473B2E}"/>
              </a:ext>
            </a:extLst>
          </p:cNvPr>
          <p:cNvSpPr/>
          <p:nvPr/>
        </p:nvSpPr>
        <p:spPr bwMode="auto">
          <a:xfrm>
            <a:off x="3551120" y="4725145"/>
            <a:ext cx="2688895" cy="776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6EFDD47-873C-61D1-8A7F-AE28D9F6F2C7}"/>
              </a:ext>
            </a:extLst>
          </p:cNvPr>
          <p:cNvSpPr/>
          <p:nvPr/>
        </p:nvSpPr>
        <p:spPr bwMode="auto">
          <a:xfrm>
            <a:off x="6672064" y="4725145"/>
            <a:ext cx="2952328" cy="776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EBB22D1-D941-94C3-9CB0-481A575EA45F}"/>
              </a:ext>
            </a:extLst>
          </p:cNvPr>
          <p:cNvSpPr/>
          <p:nvPr/>
        </p:nvSpPr>
        <p:spPr bwMode="auto">
          <a:xfrm>
            <a:off x="1590027" y="5877272"/>
            <a:ext cx="5298061" cy="854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7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4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D5CFE-61BB-391B-CE9A-78900DDF5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9635300" cy="77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436023"/>
            <a:ext cx="6252020" cy="5346287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23592" y="2636912"/>
            <a:ext cx="3960440" cy="864096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604838" y="2676634"/>
            <a:ext cx="2779194" cy="824374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93724" y="2636912"/>
            <a:ext cx="1590308" cy="864096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583832" y="2656773"/>
            <a:ext cx="1482196" cy="844235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67608" y="2686564"/>
            <a:ext cx="4686004" cy="814444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220252" y="4577259"/>
            <a:ext cx="203340" cy="910577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604838" y="4581128"/>
            <a:ext cx="798974" cy="906708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423592" y="4581128"/>
            <a:ext cx="2160240" cy="906708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03812" y="4635668"/>
            <a:ext cx="1404156" cy="953572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431036" y="4577259"/>
            <a:ext cx="4822576" cy="910577"/>
          </a:xfrm>
          <a:prstGeom prst="line">
            <a:avLst/>
          </a:prstGeom>
          <a:ln w="12700">
            <a:solidFill>
              <a:srgbClr val="F300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75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0956B-DCF1-8286-D56C-408D6F726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6980DF-6FB2-9073-8954-99426FF9378E}"/>
              </a:ext>
            </a:extLst>
          </p:cNvPr>
          <p:cNvSpPr/>
          <p:nvPr/>
        </p:nvSpPr>
        <p:spPr bwMode="auto">
          <a:xfrm>
            <a:off x="2135560" y="2924945"/>
            <a:ext cx="8640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BEB19FB-331D-5757-E457-3328C397E7DB}"/>
              </a:ext>
            </a:extLst>
          </p:cNvPr>
          <p:cNvSpPr/>
          <p:nvPr/>
        </p:nvSpPr>
        <p:spPr bwMode="auto">
          <a:xfrm>
            <a:off x="7608168" y="2875463"/>
            <a:ext cx="1296144" cy="109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636" y="2809472"/>
            <a:ext cx="1257300" cy="121158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696" y="4031061"/>
            <a:ext cx="1158240" cy="1341120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B6980DF-6FB2-9073-8954-99426FF9378E}"/>
              </a:ext>
            </a:extLst>
          </p:cNvPr>
          <p:cNvSpPr/>
          <p:nvPr/>
        </p:nvSpPr>
        <p:spPr bwMode="auto">
          <a:xfrm>
            <a:off x="2135560" y="4223265"/>
            <a:ext cx="8640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BEB19FB-331D-5757-E457-3328C397E7DB}"/>
              </a:ext>
            </a:extLst>
          </p:cNvPr>
          <p:cNvSpPr/>
          <p:nvPr/>
        </p:nvSpPr>
        <p:spPr bwMode="auto">
          <a:xfrm>
            <a:off x="7608168" y="4173783"/>
            <a:ext cx="1296144" cy="109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B6980DF-6FB2-9073-8954-99426FF9378E}"/>
              </a:ext>
            </a:extLst>
          </p:cNvPr>
          <p:cNvSpPr/>
          <p:nvPr/>
        </p:nvSpPr>
        <p:spPr bwMode="auto">
          <a:xfrm>
            <a:off x="2135560" y="5605739"/>
            <a:ext cx="8640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B6980DF-6FB2-9073-8954-99426FF9378E}"/>
              </a:ext>
            </a:extLst>
          </p:cNvPr>
          <p:cNvSpPr/>
          <p:nvPr/>
        </p:nvSpPr>
        <p:spPr bwMode="auto">
          <a:xfrm>
            <a:off x="4943872" y="5661248"/>
            <a:ext cx="109926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BEB19FB-331D-5757-E457-3328C397E7DB}"/>
              </a:ext>
            </a:extLst>
          </p:cNvPr>
          <p:cNvSpPr/>
          <p:nvPr/>
        </p:nvSpPr>
        <p:spPr bwMode="auto">
          <a:xfrm>
            <a:off x="7608168" y="5619171"/>
            <a:ext cx="1512168" cy="109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1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35" grpId="0" animBg="1"/>
      <p:bldP spid="36" grpId="0" animBg="1"/>
      <p:bldP spid="37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DD735-CC80-87BF-BFE0-373FFADDB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2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77071"/>
            <a:ext cx="7918133" cy="253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91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39FBA-46BC-B1F8-EABB-C997731DA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BDBF1-25E4-584A-10BC-AFED91B39802}"/>
              </a:ext>
            </a:extLst>
          </p:cNvPr>
          <p:cNvSpPr/>
          <p:nvPr/>
        </p:nvSpPr>
        <p:spPr bwMode="auto">
          <a:xfrm>
            <a:off x="1570332" y="3573016"/>
            <a:ext cx="5093634" cy="918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5B14C1-F96F-544A-DCAD-203B270B233F}"/>
              </a:ext>
            </a:extLst>
          </p:cNvPr>
          <p:cNvSpPr/>
          <p:nvPr/>
        </p:nvSpPr>
        <p:spPr bwMode="auto">
          <a:xfrm>
            <a:off x="1578430" y="4581128"/>
            <a:ext cx="497241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42C928-9B3C-B490-9109-4058EA026838}"/>
              </a:ext>
            </a:extLst>
          </p:cNvPr>
          <p:cNvSpPr/>
          <p:nvPr/>
        </p:nvSpPr>
        <p:spPr bwMode="auto">
          <a:xfrm>
            <a:off x="1570332" y="5954278"/>
            <a:ext cx="8122696" cy="68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8E0B9-E915-F804-91C1-5AC8F74BDF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29" b="58746"/>
          <a:stretch/>
        </p:blipFill>
        <p:spPr>
          <a:xfrm>
            <a:off x="858751" y="836712"/>
            <a:ext cx="5504303" cy="1974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EE8E0B9-E915-F804-91C1-5AC8F74BDF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59"/>
          <a:stretch/>
        </p:blipFill>
        <p:spPr>
          <a:xfrm>
            <a:off x="2135560" y="3140968"/>
            <a:ext cx="5829300" cy="182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1DDA7E3-ABE4-9608-281A-52F09398C5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967939"/>
            <a:ext cx="8420100" cy="188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43C79D-BFA3-FA16-20A6-B08A15C139EC}"/>
              </a:ext>
            </a:extLst>
          </p:cNvPr>
          <p:cNvSpPr/>
          <p:nvPr/>
        </p:nvSpPr>
        <p:spPr bwMode="auto">
          <a:xfrm>
            <a:off x="897497" y="5135632"/>
            <a:ext cx="1742119" cy="52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43C79D-BFA3-FA16-20A6-B08A15C139EC}"/>
              </a:ext>
            </a:extLst>
          </p:cNvPr>
          <p:cNvSpPr/>
          <p:nvPr/>
        </p:nvSpPr>
        <p:spPr bwMode="auto">
          <a:xfrm>
            <a:off x="3039054" y="5120586"/>
            <a:ext cx="1976826" cy="52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43C79D-BFA3-FA16-20A6-B08A15C139EC}"/>
              </a:ext>
            </a:extLst>
          </p:cNvPr>
          <p:cNvSpPr/>
          <p:nvPr/>
        </p:nvSpPr>
        <p:spPr bwMode="auto">
          <a:xfrm>
            <a:off x="5420330" y="4967939"/>
            <a:ext cx="1976826" cy="83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43C79D-BFA3-FA16-20A6-B08A15C139EC}"/>
              </a:ext>
            </a:extLst>
          </p:cNvPr>
          <p:cNvSpPr/>
          <p:nvPr/>
        </p:nvSpPr>
        <p:spPr bwMode="auto">
          <a:xfrm>
            <a:off x="1271464" y="6093297"/>
            <a:ext cx="2952328" cy="701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3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40</cp:revision>
  <dcterms:created xsi:type="dcterms:W3CDTF">2015-09-16T06:52:26Z</dcterms:created>
  <dcterms:modified xsi:type="dcterms:W3CDTF">2023-11-23T18:00:56Z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