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45" autoAdjust="0"/>
    <p:restoredTop sz="94660" autoAdjust="0"/>
  </p:normalViewPr>
  <p:slideViewPr>
    <p:cSldViewPr>
      <p:cViewPr varScale="1">
        <p:scale>
          <a:sx n="63" d="100"/>
          <a:sy n="63" d="100"/>
        </p:scale>
        <p:origin x="78" y="9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067050"/>
            <a:ext cx="48768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F3EFB-8177-552A-2016-1F6BE1866E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5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2D83A88-E3BC-F616-A848-A39299812832}"/>
              </a:ext>
            </a:extLst>
          </p:cNvPr>
          <p:cNvSpPr/>
          <p:nvPr/>
        </p:nvSpPr>
        <p:spPr bwMode="auto">
          <a:xfrm>
            <a:off x="1477924" y="6255011"/>
            <a:ext cx="6835753" cy="317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D83A88-E3BC-F616-A848-A39299812832}"/>
              </a:ext>
            </a:extLst>
          </p:cNvPr>
          <p:cNvSpPr/>
          <p:nvPr/>
        </p:nvSpPr>
        <p:spPr bwMode="auto">
          <a:xfrm>
            <a:off x="1446349" y="4869160"/>
            <a:ext cx="22733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22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E4EBD-84F2-939C-50AF-5F807BBD88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9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528AF4-90F8-EE9F-B187-27C380A07FB4}"/>
              </a:ext>
            </a:extLst>
          </p:cNvPr>
          <p:cNvSpPr/>
          <p:nvPr/>
        </p:nvSpPr>
        <p:spPr bwMode="auto">
          <a:xfrm>
            <a:off x="2753791" y="5794510"/>
            <a:ext cx="254223" cy="293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0FF217-8F9D-639A-E3F4-982DA37AE566}"/>
              </a:ext>
            </a:extLst>
          </p:cNvPr>
          <p:cNvSpPr/>
          <p:nvPr/>
        </p:nvSpPr>
        <p:spPr bwMode="auto">
          <a:xfrm>
            <a:off x="2761736" y="6287089"/>
            <a:ext cx="246279" cy="293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5992013"/>
            <a:ext cx="3563493" cy="442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FF46A-A50F-B173-CFE6-0BD7CEE49E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3923C9-E61A-78AE-8A05-232FB8042D45}"/>
              </a:ext>
            </a:extLst>
          </p:cNvPr>
          <p:cNvSpPr/>
          <p:nvPr/>
        </p:nvSpPr>
        <p:spPr bwMode="auto">
          <a:xfrm>
            <a:off x="2177142" y="3096270"/>
            <a:ext cx="295238" cy="352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3139409"/>
            <a:ext cx="4327112" cy="89039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3923C9-E61A-78AE-8A05-232FB8042D45}"/>
              </a:ext>
            </a:extLst>
          </p:cNvPr>
          <p:cNvSpPr/>
          <p:nvPr/>
        </p:nvSpPr>
        <p:spPr bwMode="auto">
          <a:xfrm>
            <a:off x="1881904" y="3677349"/>
            <a:ext cx="973736" cy="471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25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FD8D8-7E5B-76BB-937F-41ED07E2DB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3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C6AAD36-04DC-C467-327A-6A34F6B0085E}"/>
              </a:ext>
            </a:extLst>
          </p:cNvPr>
          <p:cNvSpPr/>
          <p:nvPr/>
        </p:nvSpPr>
        <p:spPr bwMode="auto">
          <a:xfrm>
            <a:off x="1650427" y="5013177"/>
            <a:ext cx="2194143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41BE634-1900-A454-4F8C-BC273E77E90F}"/>
              </a:ext>
            </a:extLst>
          </p:cNvPr>
          <p:cNvSpPr/>
          <p:nvPr/>
        </p:nvSpPr>
        <p:spPr bwMode="auto">
          <a:xfrm>
            <a:off x="5159896" y="5013177"/>
            <a:ext cx="2399443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1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A1F20F-E0DB-5A6C-5A07-2E47B9291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95D091-58DA-9FC8-C70A-02A0C634FEC6}"/>
              </a:ext>
            </a:extLst>
          </p:cNvPr>
          <p:cNvSpPr/>
          <p:nvPr/>
        </p:nvSpPr>
        <p:spPr bwMode="auto">
          <a:xfrm>
            <a:off x="2691428" y="4365105"/>
            <a:ext cx="1095238" cy="104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B1A777-1C84-362C-6859-C063A6B5CE26}"/>
              </a:ext>
            </a:extLst>
          </p:cNvPr>
          <p:cNvSpPr/>
          <p:nvPr/>
        </p:nvSpPr>
        <p:spPr bwMode="auto">
          <a:xfrm>
            <a:off x="3786666" y="4365105"/>
            <a:ext cx="1013190" cy="104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272EBF-FC25-F48C-2409-F692D93A3C26}"/>
              </a:ext>
            </a:extLst>
          </p:cNvPr>
          <p:cNvSpPr/>
          <p:nvPr/>
        </p:nvSpPr>
        <p:spPr bwMode="auto">
          <a:xfrm>
            <a:off x="7881904" y="4365105"/>
            <a:ext cx="1095238" cy="1040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3631E9-6E7E-F561-40D1-6CFBBE211943}"/>
              </a:ext>
            </a:extLst>
          </p:cNvPr>
          <p:cNvSpPr/>
          <p:nvPr/>
        </p:nvSpPr>
        <p:spPr bwMode="auto">
          <a:xfrm>
            <a:off x="8977143" y="4365105"/>
            <a:ext cx="1076190" cy="104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54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369BA-578F-7233-624B-25178D3A88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03AC92B-3EBE-9A55-A4E9-34D40034608D}"/>
              </a:ext>
            </a:extLst>
          </p:cNvPr>
          <p:cNvSpPr/>
          <p:nvPr/>
        </p:nvSpPr>
        <p:spPr bwMode="auto">
          <a:xfrm>
            <a:off x="1805714" y="1464325"/>
            <a:ext cx="1361904" cy="9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5166079-7E71-C76B-6658-A655A4233E3A}"/>
              </a:ext>
            </a:extLst>
          </p:cNvPr>
          <p:cNvSpPr/>
          <p:nvPr/>
        </p:nvSpPr>
        <p:spPr bwMode="auto">
          <a:xfrm>
            <a:off x="3195889" y="1464325"/>
            <a:ext cx="1413691" cy="9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8F5FAC5-A307-EA08-C5EB-E2BAC2292743}"/>
              </a:ext>
            </a:extLst>
          </p:cNvPr>
          <p:cNvSpPr/>
          <p:nvPr/>
        </p:nvSpPr>
        <p:spPr bwMode="auto">
          <a:xfrm>
            <a:off x="6996190" y="1464325"/>
            <a:ext cx="1342857" cy="9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F25AA67-9601-86BE-AB08-801D611CEA0B}"/>
              </a:ext>
            </a:extLst>
          </p:cNvPr>
          <p:cNvSpPr/>
          <p:nvPr/>
        </p:nvSpPr>
        <p:spPr bwMode="auto">
          <a:xfrm>
            <a:off x="8339047" y="1479484"/>
            <a:ext cx="1098511" cy="91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BF50791-659E-A0F4-E94C-F8716F0CD2DD}"/>
              </a:ext>
            </a:extLst>
          </p:cNvPr>
          <p:cNvSpPr/>
          <p:nvPr/>
        </p:nvSpPr>
        <p:spPr bwMode="auto">
          <a:xfrm>
            <a:off x="1834285" y="3381691"/>
            <a:ext cx="1323809" cy="93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BCB06C9-F1B1-5D97-2A81-641F85D63A11}"/>
              </a:ext>
            </a:extLst>
          </p:cNvPr>
          <p:cNvSpPr/>
          <p:nvPr/>
        </p:nvSpPr>
        <p:spPr bwMode="auto">
          <a:xfrm>
            <a:off x="3167619" y="3381691"/>
            <a:ext cx="1104760" cy="9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A8AC984-5364-9DEA-739F-97F2A0C98BE9}"/>
              </a:ext>
            </a:extLst>
          </p:cNvPr>
          <p:cNvSpPr/>
          <p:nvPr/>
        </p:nvSpPr>
        <p:spPr bwMode="auto">
          <a:xfrm>
            <a:off x="7015238" y="3356992"/>
            <a:ext cx="1323809" cy="963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A9ADACB3-0EFB-C968-BD1F-E660DF242BE1}"/>
              </a:ext>
            </a:extLst>
          </p:cNvPr>
          <p:cNvSpPr/>
          <p:nvPr/>
        </p:nvSpPr>
        <p:spPr bwMode="auto">
          <a:xfrm>
            <a:off x="8339047" y="3381691"/>
            <a:ext cx="1448209" cy="938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55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3" grpId="0" animBg="1"/>
      <p:bldP spid="35" grpId="0" animBg="1"/>
      <p:bldP spid="37" grpId="0" animBg="1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D32B7-B66E-277A-CDA9-3F769E15FC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63F549-88BC-5DEC-4BD4-93C726E555A1}"/>
              </a:ext>
            </a:extLst>
          </p:cNvPr>
          <p:cNvSpPr/>
          <p:nvPr/>
        </p:nvSpPr>
        <p:spPr bwMode="auto">
          <a:xfrm>
            <a:off x="5405714" y="2736054"/>
            <a:ext cx="561904" cy="362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5A85F4-07EB-10C5-C8AC-5E74F1F92B00}"/>
              </a:ext>
            </a:extLst>
          </p:cNvPr>
          <p:cNvSpPr/>
          <p:nvPr/>
        </p:nvSpPr>
        <p:spPr bwMode="auto">
          <a:xfrm>
            <a:off x="7539047" y="3022116"/>
            <a:ext cx="561903" cy="362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7D8464-EA68-750D-13DE-E36E5F80F2EF}"/>
              </a:ext>
            </a:extLst>
          </p:cNvPr>
          <p:cNvSpPr/>
          <p:nvPr/>
        </p:nvSpPr>
        <p:spPr bwMode="auto">
          <a:xfrm>
            <a:off x="3262857" y="3327250"/>
            <a:ext cx="542857" cy="352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0D9A18-57F6-B17D-B05C-6AF200573BE4}"/>
              </a:ext>
            </a:extLst>
          </p:cNvPr>
          <p:cNvSpPr/>
          <p:nvPr/>
        </p:nvSpPr>
        <p:spPr bwMode="auto">
          <a:xfrm>
            <a:off x="5234285" y="4671745"/>
            <a:ext cx="304761" cy="352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A249EA-B8FC-58F5-0019-97920916F383}"/>
              </a:ext>
            </a:extLst>
          </p:cNvPr>
          <p:cNvSpPr/>
          <p:nvPr/>
        </p:nvSpPr>
        <p:spPr bwMode="auto">
          <a:xfrm>
            <a:off x="7910476" y="4957808"/>
            <a:ext cx="295238" cy="352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8D3FC9-966A-4586-F4A1-834BFDBFDBA7}"/>
              </a:ext>
            </a:extLst>
          </p:cNvPr>
          <p:cNvSpPr/>
          <p:nvPr/>
        </p:nvSpPr>
        <p:spPr bwMode="auto">
          <a:xfrm>
            <a:off x="3348571" y="5262942"/>
            <a:ext cx="295238" cy="343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AE451-0C89-427C-250A-9E72E33BA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5B6A48-FD11-20D3-43F5-F433F8A0E891}"/>
              </a:ext>
            </a:extLst>
          </p:cNvPr>
          <p:cNvSpPr/>
          <p:nvPr/>
        </p:nvSpPr>
        <p:spPr bwMode="auto">
          <a:xfrm>
            <a:off x="4424761" y="1562583"/>
            <a:ext cx="533333" cy="36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5A8828-3037-B23E-405F-0BB044DDA0FF}"/>
              </a:ext>
            </a:extLst>
          </p:cNvPr>
          <p:cNvSpPr/>
          <p:nvPr/>
        </p:nvSpPr>
        <p:spPr bwMode="auto">
          <a:xfrm>
            <a:off x="7339047" y="1848350"/>
            <a:ext cx="561904" cy="36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E14F37-A7E1-AF22-4E54-C2979F6ECF6A}"/>
              </a:ext>
            </a:extLst>
          </p:cNvPr>
          <p:cNvSpPr/>
          <p:nvPr/>
        </p:nvSpPr>
        <p:spPr bwMode="auto">
          <a:xfrm>
            <a:off x="1253333" y="2153167"/>
            <a:ext cx="561904" cy="35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F3C25B-4A9E-1214-462E-5B19011C2490}"/>
              </a:ext>
            </a:extLst>
          </p:cNvPr>
          <p:cNvSpPr/>
          <p:nvPr/>
        </p:nvSpPr>
        <p:spPr bwMode="auto">
          <a:xfrm>
            <a:off x="4158095" y="3496270"/>
            <a:ext cx="542857" cy="35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E8C639-7E25-AFB3-BDF2-25097FD241BE}"/>
              </a:ext>
            </a:extLst>
          </p:cNvPr>
          <p:cNvSpPr/>
          <p:nvPr/>
        </p:nvSpPr>
        <p:spPr bwMode="auto">
          <a:xfrm>
            <a:off x="7339047" y="3791562"/>
            <a:ext cx="561904" cy="35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8DD221-5E12-9EF0-6E95-C53310C59000}"/>
              </a:ext>
            </a:extLst>
          </p:cNvPr>
          <p:cNvSpPr/>
          <p:nvPr/>
        </p:nvSpPr>
        <p:spPr bwMode="auto">
          <a:xfrm>
            <a:off x="1253333" y="4077328"/>
            <a:ext cx="295238" cy="36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79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F443B-544A-621E-4563-5AA583A42D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8"/>
          <a:stretch/>
        </p:blipFill>
        <p:spPr>
          <a:xfrm>
            <a:off x="767408" y="764704"/>
            <a:ext cx="10800000" cy="22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8FC1D0-A8AA-DA5B-8792-77ED09127A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373" y="1628800"/>
            <a:ext cx="6477000" cy="2395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B01E3AE-5B47-1FFE-ECDB-7AF8949D62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4"/>
          <a:stretch/>
        </p:blipFill>
        <p:spPr>
          <a:xfrm>
            <a:off x="1775520" y="4244487"/>
            <a:ext cx="9145016" cy="24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3C9B2F-3E09-9DFA-82E9-5F4C0C005436}"/>
              </a:ext>
            </a:extLst>
          </p:cNvPr>
          <p:cNvSpPr/>
          <p:nvPr/>
        </p:nvSpPr>
        <p:spPr bwMode="auto">
          <a:xfrm>
            <a:off x="1669135" y="4244487"/>
            <a:ext cx="6659113" cy="1015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3C9B2F-3E09-9DFA-82E9-5F4C0C005436}"/>
              </a:ext>
            </a:extLst>
          </p:cNvPr>
          <p:cNvSpPr/>
          <p:nvPr/>
        </p:nvSpPr>
        <p:spPr bwMode="auto">
          <a:xfrm>
            <a:off x="1658728" y="5949280"/>
            <a:ext cx="7245584" cy="760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70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2023-11-23T05:18:40Z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