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2" r:id="rId3"/>
    <p:sldId id="381" r:id="rId4"/>
    <p:sldId id="380" r:id="rId5"/>
    <p:sldId id="379" r:id="rId6"/>
    <p:sldId id="378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5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635" autoAdjust="0"/>
    <p:restoredTop sz="94660" autoAdjust="0"/>
  </p:normalViewPr>
  <p:slideViewPr>
    <p:cSldViewPr>
      <p:cViewPr varScale="1">
        <p:scale>
          <a:sx n="101" d="100"/>
          <a:sy n="101" d="100"/>
        </p:scale>
        <p:origin x="132" y="1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518E48-F148-FE95-E9E2-D14A97463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348880"/>
            <a:ext cx="10800000" cy="1932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49C225-E26A-9949-5443-2E9B06278F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7684" r="57329"/>
          <a:stretch/>
        </p:blipFill>
        <p:spPr>
          <a:xfrm>
            <a:off x="4079776" y="2501773"/>
            <a:ext cx="1800201" cy="14409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46668" r="28345"/>
          <a:stretch/>
        </p:blipFill>
        <p:spPr>
          <a:xfrm>
            <a:off x="6120000" y="2531221"/>
            <a:ext cx="1800201" cy="14409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75947"/>
          <a:stretch/>
        </p:blipFill>
        <p:spPr>
          <a:xfrm>
            <a:off x="8035430" y="2516497"/>
            <a:ext cx="1732978" cy="144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52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BF82D-5A45-6A64-2999-1B80CF2059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64965-D887-D0C2-835E-AA2D614922B0}"/>
              </a:ext>
            </a:extLst>
          </p:cNvPr>
          <p:cNvSpPr/>
          <p:nvPr/>
        </p:nvSpPr>
        <p:spPr bwMode="auto">
          <a:xfrm>
            <a:off x="1996190" y="2400848"/>
            <a:ext cx="1000000" cy="2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209E29-2C44-249C-161D-BEC6BFDE2A7C}"/>
              </a:ext>
            </a:extLst>
          </p:cNvPr>
          <p:cNvSpPr/>
          <p:nvPr/>
        </p:nvSpPr>
        <p:spPr bwMode="auto">
          <a:xfrm>
            <a:off x="1996190" y="2924760"/>
            <a:ext cx="1009523" cy="2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13E4F8-658E-C651-B9B4-EEE518718BCD}"/>
              </a:ext>
            </a:extLst>
          </p:cNvPr>
          <p:cNvSpPr/>
          <p:nvPr/>
        </p:nvSpPr>
        <p:spPr bwMode="auto">
          <a:xfrm>
            <a:off x="4739047" y="3458196"/>
            <a:ext cx="1000000" cy="2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E678E1-0C82-BA32-42DF-F99A1A0E4924}"/>
              </a:ext>
            </a:extLst>
          </p:cNvPr>
          <p:cNvSpPr/>
          <p:nvPr/>
        </p:nvSpPr>
        <p:spPr bwMode="auto">
          <a:xfrm>
            <a:off x="4729523" y="3982108"/>
            <a:ext cx="1009523" cy="2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315BA6-C757-D1D6-7060-50BB95FB4F34}"/>
              </a:ext>
            </a:extLst>
          </p:cNvPr>
          <p:cNvSpPr/>
          <p:nvPr/>
        </p:nvSpPr>
        <p:spPr bwMode="auto">
          <a:xfrm>
            <a:off x="4739047" y="4515545"/>
            <a:ext cx="1000000" cy="2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4ABD8F-50FF-0993-7C6B-DB8337373DA3}"/>
              </a:ext>
            </a:extLst>
          </p:cNvPr>
          <p:cNvSpPr/>
          <p:nvPr/>
        </p:nvSpPr>
        <p:spPr bwMode="auto">
          <a:xfrm>
            <a:off x="1062857" y="5010879"/>
            <a:ext cx="1904761" cy="2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5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B695C-4420-DDF3-CDD9-FBCE5C6853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1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BD45DD-308B-9292-0BA0-0FCB427178CC}"/>
              </a:ext>
            </a:extLst>
          </p:cNvPr>
          <p:cNvSpPr/>
          <p:nvPr/>
        </p:nvSpPr>
        <p:spPr bwMode="auto">
          <a:xfrm>
            <a:off x="7139047" y="2852936"/>
            <a:ext cx="457142" cy="291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D4BE8C-D187-67D8-407B-CFD0849E92F7}"/>
              </a:ext>
            </a:extLst>
          </p:cNvPr>
          <p:cNvSpPr/>
          <p:nvPr/>
        </p:nvSpPr>
        <p:spPr bwMode="auto">
          <a:xfrm>
            <a:off x="8491428" y="2852936"/>
            <a:ext cx="466666" cy="291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104CBB-16A6-605B-26D3-7A65D3755FF0}"/>
              </a:ext>
            </a:extLst>
          </p:cNvPr>
          <p:cNvSpPr/>
          <p:nvPr/>
        </p:nvSpPr>
        <p:spPr bwMode="auto">
          <a:xfrm>
            <a:off x="9805714" y="2852936"/>
            <a:ext cx="590476" cy="291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E77328-6009-2612-7BDD-AE82A8D2B215}"/>
              </a:ext>
            </a:extLst>
          </p:cNvPr>
          <p:cNvSpPr/>
          <p:nvPr/>
        </p:nvSpPr>
        <p:spPr bwMode="auto">
          <a:xfrm>
            <a:off x="7139047" y="3497531"/>
            <a:ext cx="447619" cy="190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45F577-0674-839E-4591-DACF80DEDB30}"/>
              </a:ext>
            </a:extLst>
          </p:cNvPr>
          <p:cNvSpPr/>
          <p:nvPr/>
        </p:nvSpPr>
        <p:spPr bwMode="auto">
          <a:xfrm>
            <a:off x="8491428" y="3497531"/>
            <a:ext cx="466666" cy="190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D1CE18-D67F-B69F-3A7A-50AD46C2C450}"/>
              </a:ext>
            </a:extLst>
          </p:cNvPr>
          <p:cNvSpPr/>
          <p:nvPr/>
        </p:nvSpPr>
        <p:spPr bwMode="auto">
          <a:xfrm>
            <a:off x="9853333" y="3497531"/>
            <a:ext cx="466666" cy="190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36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35D2B3-DC19-BFFA-42F0-C0B9A35F6E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7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CF050E-E080-96D8-F3B2-0AA5BB7B9863}"/>
              </a:ext>
            </a:extLst>
          </p:cNvPr>
          <p:cNvSpPr/>
          <p:nvPr/>
        </p:nvSpPr>
        <p:spPr bwMode="auto">
          <a:xfrm>
            <a:off x="1843809" y="3762833"/>
            <a:ext cx="7047619" cy="20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4668E3-5ED4-C0A3-EDC5-CFEBA70562D2}"/>
              </a:ext>
            </a:extLst>
          </p:cNvPr>
          <p:cNvSpPr/>
          <p:nvPr/>
        </p:nvSpPr>
        <p:spPr bwMode="auto">
          <a:xfrm>
            <a:off x="1843809" y="4149080"/>
            <a:ext cx="7047618" cy="337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4504DD-1AE2-08F3-5CDF-02F1F79925A5}"/>
              </a:ext>
            </a:extLst>
          </p:cNvPr>
          <p:cNvSpPr/>
          <p:nvPr/>
        </p:nvSpPr>
        <p:spPr bwMode="auto">
          <a:xfrm>
            <a:off x="1853332" y="4653136"/>
            <a:ext cx="7038095" cy="319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3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8A318-3666-872B-CF44-323B3714A7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8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867CC9-781F-F5A9-7E4F-7B0DA2E3FB90}"/>
              </a:ext>
            </a:extLst>
          </p:cNvPr>
          <p:cNvSpPr/>
          <p:nvPr/>
        </p:nvSpPr>
        <p:spPr bwMode="auto">
          <a:xfrm>
            <a:off x="1091427" y="1496404"/>
            <a:ext cx="8314285" cy="28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5EF5A5-04DD-7685-61D3-03362E34D865}"/>
              </a:ext>
            </a:extLst>
          </p:cNvPr>
          <p:cNvSpPr/>
          <p:nvPr/>
        </p:nvSpPr>
        <p:spPr bwMode="auto">
          <a:xfrm>
            <a:off x="1329522" y="2001739"/>
            <a:ext cx="8076189" cy="27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A9C664-5C18-17FC-0042-3281EA6006BD}"/>
              </a:ext>
            </a:extLst>
          </p:cNvPr>
          <p:cNvSpPr/>
          <p:nvPr/>
        </p:nvSpPr>
        <p:spPr bwMode="auto">
          <a:xfrm>
            <a:off x="1110476" y="2573816"/>
            <a:ext cx="2409523" cy="200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4AE087-600B-1C9A-74B9-A2694FF1606B}"/>
              </a:ext>
            </a:extLst>
          </p:cNvPr>
          <p:cNvSpPr/>
          <p:nvPr/>
        </p:nvSpPr>
        <p:spPr bwMode="auto">
          <a:xfrm>
            <a:off x="1110476" y="3060081"/>
            <a:ext cx="8295238" cy="228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E70030-E1F2-473C-4F0F-605E66CEE190}"/>
              </a:ext>
            </a:extLst>
          </p:cNvPr>
          <p:cNvSpPr/>
          <p:nvPr/>
        </p:nvSpPr>
        <p:spPr bwMode="auto">
          <a:xfrm>
            <a:off x="1100951" y="3429000"/>
            <a:ext cx="8304759" cy="346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435D2B3-DC19-BFFA-42F0-C0B9A35F6E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14" t="41031"/>
          <a:stretch/>
        </p:blipFill>
        <p:spPr>
          <a:xfrm>
            <a:off x="9081054" y="3703888"/>
            <a:ext cx="2471672" cy="2392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447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8A1E8-F7C2-F3AE-1504-C311E24981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E3E7C9-1F9E-830E-47F6-A76FE67C4219}"/>
              </a:ext>
            </a:extLst>
          </p:cNvPr>
          <p:cNvSpPr/>
          <p:nvPr/>
        </p:nvSpPr>
        <p:spPr bwMode="auto">
          <a:xfrm>
            <a:off x="1681904" y="2060547"/>
            <a:ext cx="7142857" cy="219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36AB14-72A3-5A19-EC1B-4FF4905797A6}"/>
              </a:ext>
            </a:extLst>
          </p:cNvPr>
          <p:cNvSpPr/>
          <p:nvPr/>
        </p:nvSpPr>
        <p:spPr bwMode="auto">
          <a:xfrm>
            <a:off x="1472380" y="2537980"/>
            <a:ext cx="1457142" cy="19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4F945F-9AC1-2CB0-1573-ED8072ED2D16}"/>
              </a:ext>
            </a:extLst>
          </p:cNvPr>
          <p:cNvSpPr/>
          <p:nvPr/>
        </p:nvSpPr>
        <p:spPr bwMode="auto">
          <a:xfrm>
            <a:off x="1472380" y="2996316"/>
            <a:ext cx="7352380" cy="219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B59455-44D7-F02E-D900-425206259F18}"/>
              </a:ext>
            </a:extLst>
          </p:cNvPr>
          <p:cNvSpPr/>
          <p:nvPr/>
        </p:nvSpPr>
        <p:spPr bwMode="auto">
          <a:xfrm>
            <a:off x="1462856" y="3368713"/>
            <a:ext cx="7513463" cy="305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32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DCAD3-23E2-E517-4EFE-BF35282B02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DAC333-39B2-AD27-7658-77AA6DFA752A}"/>
              </a:ext>
            </a:extLst>
          </p:cNvPr>
          <p:cNvSpPr/>
          <p:nvPr/>
        </p:nvSpPr>
        <p:spPr bwMode="auto">
          <a:xfrm>
            <a:off x="1329523" y="1973546"/>
            <a:ext cx="8076190" cy="343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1B629F-1768-E92C-93CC-147B5BE9109C}"/>
              </a:ext>
            </a:extLst>
          </p:cNvPr>
          <p:cNvSpPr/>
          <p:nvPr/>
        </p:nvSpPr>
        <p:spPr bwMode="auto">
          <a:xfrm>
            <a:off x="1110476" y="2564937"/>
            <a:ext cx="1695238" cy="19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FD9B95-4417-06EB-03F3-9EB8F5F6C98E}"/>
              </a:ext>
            </a:extLst>
          </p:cNvPr>
          <p:cNvSpPr/>
          <p:nvPr/>
        </p:nvSpPr>
        <p:spPr bwMode="auto">
          <a:xfrm>
            <a:off x="1110476" y="3013248"/>
            <a:ext cx="1476190" cy="228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756207-140C-9C63-5D62-EED81315319E}"/>
              </a:ext>
            </a:extLst>
          </p:cNvPr>
          <p:cNvSpPr/>
          <p:nvPr/>
        </p:nvSpPr>
        <p:spPr bwMode="auto">
          <a:xfrm>
            <a:off x="1110475" y="3442483"/>
            <a:ext cx="8295237" cy="267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9C4F15-2945-CA3D-DA72-B1178BA9ABB8}"/>
              </a:ext>
            </a:extLst>
          </p:cNvPr>
          <p:cNvSpPr/>
          <p:nvPr/>
        </p:nvSpPr>
        <p:spPr bwMode="auto">
          <a:xfrm>
            <a:off x="1091428" y="3881256"/>
            <a:ext cx="8314284" cy="276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318A1E8-F7C2-F3AE-1504-C311E24981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42" t="17897"/>
          <a:stretch/>
        </p:blipFill>
        <p:spPr>
          <a:xfrm>
            <a:off x="9378803" y="4266743"/>
            <a:ext cx="2555068" cy="2281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118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39CE8-53BC-3538-E665-18D6AC9A25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9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AF9ED7-3B3C-C705-102F-501BC895B20D}"/>
              </a:ext>
            </a:extLst>
          </p:cNvPr>
          <p:cNvSpPr/>
          <p:nvPr/>
        </p:nvSpPr>
        <p:spPr bwMode="auto">
          <a:xfrm>
            <a:off x="1300952" y="2048963"/>
            <a:ext cx="7133333" cy="238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4DCEB3-23E2-3FE1-14BB-815C02BE4558}"/>
              </a:ext>
            </a:extLst>
          </p:cNvPr>
          <p:cNvSpPr/>
          <p:nvPr/>
        </p:nvSpPr>
        <p:spPr bwMode="auto">
          <a:xfrm>
            <a:off x="1053333" y="2535026"/>
            <a:ext cx="1209523" cy="181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C7B065-F634-43E6-443A-5BE7C3A5CE22}"/>
              </a:ext>
            </a:extLst>
          </p:cNvPr>
          <p:cNvSpPr/>
          <p:nvPr/>
        </p:nvSpPr>
        <p:spPr bwMode="auto">
          <a:xfrm>
            <a:off x="1053333" y="2982966"/>
            <a:ext cx="7380952" cy="228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F206D1-BA98-D549-35E7-D9A86CA9845C}"/>
              </a:ext>
            </a:extLst>
          </p:cNvPr>
          <p:cNvSpPr/>
          <p:nvPr/>
        </p:nvSpPr>
        <p:spPr bwMode="auto">
          <a:xfrm>
            <a:off x="1043809" y="3411845"/>
            <a:ext cx="7390476" cy="25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49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26BA3-EBB7-2E52-FC63-67FD442097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8E2D63A-A392-F1E2-5CDE-30777A9D69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010247"/>
            <a:ext cx="10800000" cy="1757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3F3B70-8D54-177E-DCA2-B03FF7E7D75E}"/>
              </a:ext>
            </a:extLst>
          </p:cNvPr>
          <p:cNvSpPr/>
          <p:nvPr/>
        </p:nvSpPr>
        <p:spPr bwMode="auto">
          <a:xfrm>
            <a:off x="945336" y="4124840"/>
            <a:ext cx="10000000" cy="238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75011A-EE97-7172-F016-0C5F5AC00F8A}"/>
              </a:ext>
            </a:extLst>
          </p:cNvPr>
          <p:cNvSpPr/>
          <p:nvPr/>
        </p:nvSpPr>
        <p:spPr bwMode="auto">
          <a:xfrm>
            <a:off x="945336" y="4592761"/>
            <a:ext cx="10000000" cy="229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FA0114-CB6A-28B5-D0FA-9EB8192CDBA6}"/>
              </a:ext>
            </a:extLst>
          </p:cNvPr>
          <p:cNvSpPr/>
          <p:nvPr/>
        </p:nvSpPr>
        <p:spPr bwMode="auto">
          <a:xfrm>
            <a:off x="945336" y="5051134"/>
            <a:ext cx="10000000" cy="229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60F29D-5F6E-1F02-9093-F206D9B085A3}"/>
              </a:ext>
            </a:extLst>
          </p:cNvPr>
          <p:cNvSpPr/>
          <p:nvPr/>
        </p:nvSpPr>
        <p:spPr bwMode="auto">
          <a:xfrm>
            <a:off x="945336" y="5519056"/>
            <a:ext cx="419047" cy="21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5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1ED03-9CDB-98AA-857C-C7281DFE78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D07DBC-E665-1935-E801-CBB0A5412D6A}"/>
              </a:ext>
            </a:extLst>
          </p:cNvPr>
          <p:cNvSpPr/>
          <p:nvPr/>
        </p:nvSpPr>
        <p:spPr bwMode="auto">
          <a:xfrm>
            <a:off x="2986666" y="2164359"/>
            <a:ext cx="466666" cy="200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AF1625-974F-3031-0F20-4787A89142DB}"/>
              </a:ext>
            </a:extLst>
          </p:cNvPr>
          <p:cNvSpPr/>
          <p:nvPr/>
        </p:nvSpPr>
        <p:spPr bwMode="auto">
          <a:xfrm>
            <a:off x="6510476" y="2164359"/>
            <a:ext cx="457142" cy="2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B752C9-DF2A-A0AF-5D7F-75D1163B79F7}"/>
              </a:ext>
            </a:extLst>
          </p:cNvPr>
          <p:cNvSpPr/>
          <p:nvPr/>
        </p:nvSpPr>
        <p:spPr bwMode="auto">
          <a:xfrm>
            <a:off x="8186666" y="2164359"/>
            <a:ext cx="466666" cy="200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008580-34C1-C2EC-A116-10388847913B}"/>
              </a:ext>
            </a:extLst>
          </p:cNvPr>
          <p:cNvSpPr/>
          <p:nvPr/>
        </p:nvSpPr>
        <p:spPr bwMode="auto">
          <a:xfrm>
            <a:off x="2786666" y="2660381"/>
            <a:ext cx="600000" cy="2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ABFD6F-8948-ABA2-2D9C-A6C80DC523E7}"/>
              </a:ext>
            </a:extLst>
          </p:cNvPr>
          <p:cNvSpPr/>
          <p:nvPr/>
        </p:nvSpPr>
        <p:spPr bwMode="auto">
          <a:xfrm>
            <a:off x="7348571" y="2669919"/>
            <a:ext cx="180952" cy="190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3EB40E-0898-0BBC-2187-AFA5CE5EB0D1}"/>
              </a:ext>
            </a:extLst>
          </p:cNvPr>
          <p:cNvSpPr/>
          <p:nvPr/>
        </p:nvSpPr>
        <p:spPr bwMode="auto">
          <a:xfrm>
            <a:off x="8577142" y="2669919"/>
            <a:ext cx="323809" cy="190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BB2506-D324-C8BD-2F92-1C43AEF26817}"/>
              </a:ext>
            </a:extLst>
          </p:cNvPr>
          <p:cNvSpPr/>
          <p:nvPr/>
        </p:nvSpPr>
        <p:spPr bwMode="auto">
          <a:xfrm>
            <a:off x="8072380" y="3165941"/>
            <a:ext cx="190476" cy="190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ADAF66-B23D-F435-BF35-F471D24C9A15}"/>
              </a:ext>
            </a:extLst>
          </p:cNvPr>
          <p:cNvSpPr/>
          <p:nvPr/>
        </p:nvSpPr>
        <p:spPr bwMode="auto">
          <a:xfrm>
            <a:off x="3634285" y="3661963"/>
            <a:ext cx="171428" cy="190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65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7A0D3-D9FE-3AE2-16DD-12C0B60D3B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89F0AC-5BAB-F61F-AE89-4DB8AD9199B7}"/>
              </a:ext>
            </a:extLst>
          </p:cNvPr>
          <p:cNvSpPr/>
          <p:nvPr/>
        </p:nvSpPr>
        <p:spPr bwMode="auto">
          <a:xfrm>
            <a:off x="3977142" y="1601039"/>
            <a:ext cx="438095" cy="19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D054C9-00C4-1129-92BB-90D345B1A660}"/>
              </a:ext>
            </a:extLst>
          </p:cNvPr>
          <p:cNvSpPr/>
          <p:nvPr/>
        </p:nvSpPr>
        <p:spPr bwMode="auto">
          <a:xfrm>
            <a:off x="9624761" y="1572447"/>
            <a:ext cx="342858" cy="21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85EB63-B09E-C67B-D138-B59E3498E617}"/>
              </a:ext>
            </a:extLst>
          </p:cNvPr>
          <p:cNvSpPr/>
          <p:nvPr/>
        </p:nvSpPr>
        <p:spPr bwMode="auto">
          <a:xfrm>
            <a:off x="4662857" y="2106178"/>
            <a:ext cx="228571" cy="19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60578A-8877-7AC9-8008-5E1025584A86}"/>
              </a:ext>
            </a:extLst>
          </p:cNvPr>
          <p:cNvSpPr/>
          <p:nvPr/>
        </p:nvSpPr>
        <p:spPr bwMode="auto">
          <a:xfrm>
            <a:off x="9072380" y="2153832"/>
            <a:ext cx="390477" cy="142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F7BCF3-73EF-2B6B-6BE2-DA6ACCD834F7}"/>
              </a:ext>
            </a:extLst>
          </p:cNvPr>
          <p:cNvSpPr/>
          <p:nvPr/>
        </p:nvSpPr>
        <p:spPr bwMode="auto">
          <a:xfrm>
            <a:off x="5824761" y="2601785"/>
            <a:ext cx="457142" cy="19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589E07-360E-D8C0-D571-222D0DF5F81D}"/>
              </a:ext>
            </a:extLst>
          </p:cNvPr>
          <p:cNvSpPr/>
          <p:nvPr/>
        </p:nvSpPr>
        <p:spPr bwMode="auto">
          <a:xfrm>
            <a:off x="8824761" y="2601785"/>
            <a:ext cx="466666" cy="19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8E8D58-6437-9827-E9DA-2EF4C61EC62A}"/>
              </a:ext>
            </a:extLst>
          </p:cNvPr>
          <p:cNvSpPr/>
          <p:nvPr/>
        </p:nvSpPr>
        <p:spPr bwMode="auto">
          <a:xfrm>
            <a:off x="6358095" y="3097392"/>
            <a:ext cx="323809" cy="19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FD00A1-12EB-B906-A19A-9B078C08259F}"/>
              </a:ext>
            </a:extLst>
          </p:cNvPr>
          <p:cNvSpPr/>
          <p:nvPr/>
        </p:nvSpPr>
        <p:spPr bwMode="auto">
          <a:xfrm>
            <a:off x="9110476" y="3097392"/>
            <a:ext cx="333333" cy="19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3A7813-D484-8B66-C6AB-40B7ABCEAECF}"/>
              </a:ext>
            </a:extLst>
          </p:cNvPr>
          <p:cNvSpPr/>
          <p:nvPr/>
        </p:nvSpPr>
        <p:spPr bwMode="auto">
          <a:xfrm>
            <a:off x="1929523" y="4088607"/>
            <a:ext cx="180952" cy="200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5DCEDDD-FCE5-E371-3898-59D4D1F025F7}"/>
              </a:ext>
            </a:extLst>
          </p:cNvPr>
          <p:cNvSpPr/>
          <p:nvPr/>
        </p:nvSpPr>
        <p:spPr bwMode="auto">
          <a:xfrm>
            <a:off x="3177142" y="4088607"/>
            <a:ext cx="304761" cy="19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E5CE23-8EC2-C6A8-A250-F38C0A7F7D40}"/>
              </a:ext>
            </a:extLst>
          </p:cNvPr>
          <p:cNvSpPr/>
          <p:nvPr/>
        </p:nvSpPr>
        <p:spPr bwMode="auto">
          <a:xfrm>
            <a:off x="4520000" y="4088607"/>
            <a:ext cx="190476" cy="19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090AAB4-AC42-85CD-6CA7-5044D8948981}"/>
              </a:ext>
            </a:extLst>
          </p:cNvPr>
          <p:cNvSpPr/>
          <p:nvPr/>
        </p:nvSpPr>
        <p:spPr bwMode="auto">
          <a:xfrm>
            <a:off x="5777142" y="4088607"/>
            <a:ext cx="295238" cy="19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F269F4D-A453-A4DC-4F3F-1B1F5520D15E}"/>
              </a:ext>
            </a:extLst>
          </p:cNvPr>
          <p:cNvSpPr/>
          <p:nvPr/>
        </p:nvSpPr>
        <p:spPr bwMode="auto">
          <a:xfrm>
            <a:off x="7139047" y="4088607"/>
            <a:ext cx="276190" cy="19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DD6125B-7EE4-1B5E-6292-A090B14FBBA7}"/>
              </a:ext>
            </a:extLst>
          </p:cNvPr>
          <p:cNvSpPr/>
          <p:nvPr/>
        </p:nvSpPr>
        <p:spPr bwMode="auto">
          <a:xfrm>
            <a:off x="8500952" y="4088607"/>
            <a:ext cx="304761" cy="200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15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4FB00-CD6D-BD9A-CD2A-738B113C96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16B8B8-C308-CE19-61CE-F31482D3B6D4}"/>
              </a:ext>
            </a:extLst>
          </p:cNvPr>
          <p:cNvSpPr/>
          <p:nvPr/>
        </p:nvSpPr>
        <p:spPr bwMode="auto">
          <a:xfrm>
            <a:off x="2539047" y="1991229"/>
            <a:ext cx="190476" cy="19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AE49CA-76BF-7A4D-D459-AE6462C41526}"/>
              </a:ext>
            </a:extLst>
          </p:cNvPr>
          <p:cNvSpPr/>
          <p:nvPr/>
        </p:nvSpPr>
        <p:spPr bwMode="auto">
          <a:xfrm>
            <a:off x="6091428" y="1991229"/>
            <a:ext cx="190476" cy="19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2E7352-279F-C9B9-DC78-AC70F4FC6FA8}"/>
              </a:ext>
            </a:extLst>
          </p:cNvPr>
          <p:cNvSpPr/>
          <p:nvPr/>
        </p:nvSpPr>
        <p:spPr bwMode="auto">
          <a:xfrm>
            <a:off x="2472380" y="2991407"/>
            <a:ext cx="733333" cy="20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20AA82-9E17-D9A9-0D46-4EABF8448D2A}"/>
              </a:ext>
            </a:extLst>
          </p:cNvPr>
          <p:cNvSpPr/>
          <p:nvPr/>
        </p:nvSpPr>
        <p:spPr bwMode="auto">
          <a:xfrm>
            <a:off x="1653333" y="3486734"/>
            <a:ext cx="733333" cy="20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2E7352-279F-C9B9-DC78-AC70F4FC6FA8}"/>
              </a:ext>
            </a:extLst>
          </p:cNvPr>
          <p:cNvSpPr/>
          <p:nvPr/>
        </p:nvSpPr>
        <p:spPr bwMode="auto">
          <a:xfrm>
            <a:off x="9552384" y="3559980"/>
            <a:ext cx="1584176" cy="445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29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054EB-218A-2CD0-62F0-D795F49D1B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9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18F4F5-A8C0-E84C-20ED-CBBD16E38FE2}"/>
              </a:ext>
            </a:extLst>
          </p:cNvPr>
          <p:cNvSpPr/>
          <p:nvPr/>
        </p:nvSpPr>
        <p:spPr bwMode="auto">
          <a:xfrm>
            <a:off x="7386666" y="1630659"/>
            <a:ext cx="190476" cy="19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30573C-C06C-31A8-310E-0AC8DFBAF3D4}"/>
              </a:ext>
            </a:extLst>
          </p:cNvPr>
          <p:cNvSpPr/>
          <p:nvPr/>
        </p:nvSpPr>
        <p:spPr bwMode="auto">
          <a:xfrm>
            <a:off x="1377142" y="2127039"/>
            <a:ext cx="466666" cy="200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63C4C3-2FE8-B796-C4FE-0576415231AF}"/>
              </a:ext>
            </a:extLst>
          </p:cNvPr>
          <p:cNvSpPr/>
          <p:nvPr/>
        </p:nvSpPr>
        <p:spPr bwMode="auto">
          <a:xfrm>
            <a:off x="1586666" y="2976614"/>
            <a:ext cx="323809" cy="19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1F6A32-CCDB-5872-B061-1B9C643BCA61}"/>
              </a:ext>
            </a:extLst>
          </p:cNvPr>
          <p:cNvSpPr/>
          <p:nvPr/>
        </p:nvSpPr>
        <p:spPr bwMode="auto">
          <a:xfrm>
            <a:off x="6358095" y="2976614"/>
            <a:ext cx="333333" cy="19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810270"/>
            <a:ext cx="1118711" cy="16407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1955" y="2725569"/>
            <a:ext cx="997172" cy="88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50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6985E-4656-539A-7617-E90A2AE4C1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1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9E6A9E-FCB3-A554-DBA6-86167C8C4377}"/>
              </a:ext>
            </a:extLst>
          </p:cNvPr>
          <p:cNvSpPr/>
          <p:nvPr/>
        </p:nvSpPr>
        <p:spPr bwMode="auto">
          <a:xfrm>
            <a:off x="10662857" y="1641748"/>
            <a:ext cx="247619" cy="191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AF1B62-E210-3077-1C19-4FE39594448C}"/>
              </a:ext>
            </a:extLst>
          </p:cNvPr>
          <p:cNvSpPr/>
          <p:nvPr/>
        </p:nvSpPr>
        <p:spPr bwMode="auto">
          <a:xfrm>
            <a:off x="10624761" y="2340201"/>
            <a:ext cx="285714" cy="258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9E6A9E-FCB3-A554-DBA6-86167C8C4377}"/>
              </a:ext>
            </a:extLst>
          </p:cNvPr>
          <p:cNvSpPr/>
          <p:nvPr/>
        </p:nvSpPr>
        <p:spPr bwMode="auto">
          <a:xfrm>
            <a:off x="10128448" y="918247"/>
            <a:ext cx="1391552" cy="38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A51F7F9-DD45-44F7-D997-A29C29867F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33407"/>
            <a:ext cx="10800000" cy="153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9FE9F3-7D95-A366-A789-B1DCF56E3C66}"/>
              </a:ext>
            </a:extLst>
          </p:cNvPr>
          <p:cNvSpPr/>
          <p:nvPr/>
        </p:nvSpPr>
        <p:spPr bwMode="auto">
          <a:xfrm>
            <a:off x="10632209" y="3105182"/>
            <a:ext cx="285715" cy="257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B031C5-37B9-6B60-EDD1-1B75BD3BE8DB}"/>
              </a:ext>
            </a:extLst>
          </p:cNvPr>
          <p:cNvSpPr/>
          <p:nvPr/>
        </p:nvSpPr>
        <p:spPr bwMode="auto">
          <a:xfrm>
            <a:off x="10670305" y="3639594"/>
            <a:ext cx="247619" cy="190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0F7313-E312-05EE-56F1-7842A8B165FF}"/>
              </a:ext>
            </a:extLst>
          </p:cNvPr>
          <p:cNvSpPr/>
          <p:nvPr/>
        </p:nvSpPr>
        <p:spPr bwMode="auto">
          <a:xfrm>
            <a:off x="10670305" y="4135835"/>
            <a:ext cx="247619" cy="190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52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D00A2-240F-ABB1-2A43-012E64D2FF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4B3663-4CD3-C207-147E-AF3ED199A7CA}"/>
              </a:ext>
            </a:extLst>
          </p:cNvPr>
          <p:cNvSpPr/>
          <p:nvPr/>
        </p:nvSpPr>
        <p:spPr bwMode="auto">
          <a:xfrm>
            <a:off x="8529523" y="1812053"/>
            <a:ext cx="219047" cy="190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1ADBCB-3168-922D-EA08-F21A487CB474}"/>
              </a:ext>
            </a:extLst>
          </p:cNvPr>
          <p:cNvSpPr/>
          <p:nvPr/>
        </p:nvSpPr>
        <p:spPr bwMode="auto">
          <a:xfrm>
            <a:off x="6091428" y="3539891"/>
            <a:ext cx="238095" cy="190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45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0A8ED-282C-CE0E-FF9E-BDE6C1C3FA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BFC778-DA0A-A6CA-86FE-B85E05958837}"/>
              </a:ext>
            </a:extLst>
          </p:cNvPr>
          <p:cNvSpPr/>
          <p:nvPr/>
        </p:nvSpPr>
        <p:spPr bwMode="auto">
          <a:xfrm>
            <a:off x="3081904" y="1630338"/>
            <a:ext cx="238095" cy="20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C1258C-B2F5-DFF0-5F9C-CFCD4DC34330}"/>
              </a:ext>
            </a:extLst>
          </p:cNvPr>
          <p:cNvSpPr/>
          <p:nvPr/>
        </p:nvSpPr>
        <p:spPr bwMode="auto">
          <a:xfrm>
            <a:off x="6024761" y="2622616"/>
            <a:ext cx="238095" cy="20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4938AD-1B2B-310F-FE34-A8287DDF238C}"/>
              </a:ext>
            </a:extLst>
          </p:cNvPr>
          <p:cNvSpPr/>
          <p:nvPr/>
        </p:nvSpPr>
        <p:spPr bwMode="auto">
          <a:xfrm>
            <a:off x="7320000" y="4120575"/>
            <a:ext cx="247619" cy="190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25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8F9B9-CDBC-BFD6-AB88-55B06ADA87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1847BD-4ABD-EAC1-A6F9-49DA96EFBD04}"/>
              </a:ext>
            </a:extLst>
          </p:cNvPr>
          <p:cNvSpPr/>
          <p:nvPr/>
        </p:nvSpPr>
        <p:spPr bwMode="auto">
          <a:xfrm>
            <a:off x="3986666" y="1696927"/>
            <a:ext cx="5161904" cy="276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B18244-A2B0-3CBE-C162-726239763C21}"/>
              </a:ext>
            </a:extLst>
          </p:cNvPr>
          <p:cNvSpPr/>
          <p:nvPr/>
        </p:nvSpPr>
        <p:spPr bwMode="auto">
          <a:xfrm>
            <a:off x="4834285" y="2212006"/>
            <a:ext cx="1219047" cy="19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3543C3-DE0F-A0B5-E597-2F9726F19426}"/>
              </a:ext>
            </a:extLst>
          </p:cNvPr>
          <p:cNvSpPr/>
          <p:nvPr/>
        </p:nvSpPr>
        <p:spPr bwMode="auto">
          <a:xfrm>
            <a:off x="4834285" y="2669855"/>
            <a:ext cx="1247619" cy="228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4B3A2B-3FE6-D1A5-B4D5-6A21EF6A073F}"/>
              </a:ext>
            </a:extLst>
          </p:cNvPr>
          <p:cNvSpPr/>
          <p:nvPr/>
        </p:nvSpPr>
        <p:spPr bwMode="auto">
          <a:xfrm>
            <a:off x="3986666" y="3099088"/>
            <a:ext cx="3019047" cy="329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3A7BA6-198B-D8EB-65C5-38F5CF2ED5EE}"/>
              </a:ext>
            </a:extLst>
          </p:cNvPr>
          <p:cNvSpPr/>
          <p:nvPr/>
        </p:nvSpPr>
        <p:spPr bwMode="auto">
          <a:xfrm>
            <a:off x="4596190" y="3604629"/>
            <a:ext cx="1219047" cy="19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3C6522-DEC4-EABB-8A60-001F93B78992}"/>
              </a:ext>
            </a:extLst>
          </p:cNvPr>
          <p:cNvSpPr/>
          <p:nvPr/>
        </p:nvSpPr>
        <p:spPr bwMode="auto">
          <a:xfrm>
            <a:off x="4596190" y="4072016"/>
            <a:ext cx="1247619" cy="219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06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39</cp:revision>
  <dcterms:created xsi:type="dcterms:W3CDTF">2015-09-16T06:52:26Z</dcterms:created>
  <dcterms:modified xsi:type="dcterms:W3CDTF">2023-11-23T17:22:04Z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