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4" d="100"/>
          <a:sy n="64" d="100"/>
        </p:scale>
        <p:origin x="90" y="9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8987" y="3038475"/>
            <a:ext cx="553402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5FA408-C207-7A1A-AECE-DF9B4B27CE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A2F123-57DD-307E-4E13-5F520AA29E1F}"/>
              </a:ext>
            </a:extLst>
          </p:cNvPr>
          <p:cNvSpPr/>
          <p:nvPr/>
        </p:nvSpPr>
        <p:spPr bwMode="auto">
          <a:xfrm>
            <a:off x="681904" y="1191413"/>
            <a:ext cx="2600000" cy="410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848C41-58A2-8736-0C7D-EF52FA301E57}"/>
              </a:ext>
            </a:extLst>
          </p:cNvPr>
          <p:cNvSpPr/>
          <p:nvPr/>
        </p:nvSpPr>
        <p:spPr bwMode="auto">
          <a:xfrm>
            <a:off x="681904" y="1988840"/>
            <a:ext cx="5558112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296146D-30DA-5A7C-CBF5-A1497E952961}"/>
              </a:ext>
            </a:extLst>
          </p:cNvPr>
          <p:cNvSpPr/>
          <p:nvPr/>
        </p:nvSpPr>
        <p:spPr bwMode="auto">
          <a:xfrm>
            <a:off x="681904" y="3212976"/>
            <a:ext cx="8078392" cy="582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291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DB42EE-6329-B73C-D4A7-D32F0255E8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8269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F3155F-6834-2FB9-87DD-7465A8C1A3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30E2AB-7AA4-2B08-BABD-C52250F7FEC8}"/>
              </a:ext>
            </a:extLst>
          </p:cNvPr>
          <p:cNvSpPr/>
          <p:nvPr/>
        </p:nvSpPr>
        <p:spPr bwMode="auto">
          <a:xfrm>
            <a:off x="681904" y="1124744"/>
            <a:ext cx="9662568" cy="58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6513AC-99AA-B911-ED06-A51B470F06E3}"/>
              </a:ext>
            </a:extLst>
          </p:cNvPr>
          <p:cNvSpPr/>
          <p:nvPr/>
        </p:nvSpPr>
        <p:spPr bwMode="auto">
          <a:xfrm>
            <a:off x="681904" y="2078143"/>
            <a:ext cx="9662568" cy="972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4326122-C00D-943A-7FE7-BEE1A34EA38C}"/>
              </a:ext>
            </a:extLst>
          </p:cNvPr>
          <p:cNvSpPr/>
          <p:nvPr/>
        </p:nvSpPr>
        <p:spPr bwMode="auto">
          <a:xfrm>
            <a:off x="720000" y="3432217"/>
            <a:ext cx="9624472" cy="972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4831FA5-4EF4-8096-C2D2-6DB275748F0D}"/>
              </a:ext>
            </a:extLst>
          </p:cNvPr>
          <p:cNvSpPr/>
          <p:nvPr/>
        </p:nvSpPr>
        <p:spPr bwMode="auto">
          <a:xfrm>
            <a:off x="681904" y="4653136"/>
            <a:ext cx="8582448" cy="1115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615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E3BA89-1EF0-E06C-AD12-34ED6DF2C6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7E7998-4103-05E5-EECE-A7B63E6122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71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09BCBF-EC6A-1C95-0C68-2ADA7E5412A3}"/>
              </a:ext>
            </a:extLst>
          </p:cNvPr>
          <p:cNvSpPr/>
          <p:nvPr/>
        </p:nvSpPr>
        <p:spPr bwMode="auto">
          <a:xfrm>
            <a:off x="1437092" y="3892053"/>
            <a:ext cx="504056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BE886D-668D-0098-C06B-9A5B8356FEAB}"/>
              </a:ext>
            </a:extLst>
          </p:cNvPr>
          <p:cNvSpPr/>
          <p:nvPr/>
        </p:nvSpPr>
        <p:spPr bwMode="auto">
          <a:xfrm>
            <a:off x="3660570" y="3892053"/>
            <a:ext cx="504056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9DE875D-8CE6-7844-A972-DEFF3D26156B}"/>
              </a:ext>
            </a:extLst>
          </p:cNvPr>
          <p:cNvSpPr/>
          <p:nvPr/>
        </p:nvSpPr>
        <p:spPr bwMode="auto">
          <a:xfrm>
            <a:off x="1343472" y="5445224"/>
            <a:ext cx="504056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9B12547-EB8B-9683-F263-484FC21B0774}"/>
              </a:ext>
            </a:extLst>
          </p:cNvPr>
          <p:cNvSpPr/>
          <p:nvPr/>
        </p:nvSpPr>
        <p:spPr bwMode="auto">
          <a:xfrm>
            <a:off x="3641464" y="5445224"/>
            <a:ext cx="487798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44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D24BBF-5CEC-865E-7DC3-C23BC3A684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5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61957C-E0AD-C314-247B-3C0DDCE86978}"/>
              </a:ext>
            </a:extLst>
          </p:cNvPr>
          <p:cNvSpPr/>
          <p:nvPr/>
        </p:nvSpPr>
        <p:spPr bwMode="auto">
          <a:xfrm>
            <a:off x="7839310" y="1101152"/>
            <a:ext cx="432047" cy="910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E35DAB-8CCF-2599-D9EC-5981E019DE51}"/>
              </a:ext>
            </a:extLst>
          </p:cNvPr>
          <p:cNvSpPr/>
          <p:nvPr/>
        </p:nvSpPr>
        <p:spPr bwMode="auto">
          <a:xfrm>
            <a:off x="9096453" y="1759074"/>
            <a:ext cx="432047" cy="910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DC903AB-010C-3781-F085-17C9573C4A5F}"/>
              </a:ext>
            </a:extLst>
          </p:cNvPr>
          <p:cNvSpPr/>
          <p:nvPr/>
        </p:nvSpPr>
        <p:spPr bwMode="auto">
          <a:xfrm>
            <a:off x="6744072" y="2564904"/>
            <a:ext cx="432048" cy="886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316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4CD688-3833-29A5-9C5A-D9081BDA95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07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1B03D3-5EC7-6377-8932-A11C644D86E7}"/>
              </a:ext>
            </a:extLst>
          </p:cNvPr>
          <p:cNvSpPr/>
          <p:nvPr/>
        </p:nvSpPr>
        <p:spPr bwMode="auto">
          <a:xfrm>
            <a:off x="7589130" y="1124744"/>
            <a:ext cx="1542998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F0A279-3931-0DE1-4FD3-B7E9A8BD26E2}"/>
              </a:ext>
            </a:extLst>
          </p:cNvPr>
          <p:cNvSpPr/>
          <p:nvPr/>
        </p:nvSpPr>
        <p:spPr bwMode="auto">
          <a:xfrm>
            <a:off x="2030618" y="2646959"/>
            <a:ext cx="966697" cy="926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538D90-2BB7-93C7-4860-C28AE913FD43}"/>
              </a:ext>
            </a:extLst>
          </p:cNvPr>
          <p:cNvSpPr/>
          <p:nvPr/>
        </p:nvSpPr>
        <p:spPr bwMode="auto">
          <a:xfrm>
            <a:off x="5879976" y="4079980"/>
            <a:ext cx="720080" cy="1005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0882963-3C26-7D81-36EC-7CCA583102A8}"/>
              </a:ext>
            </a:extLst>
          </p:cNvPr>
          <p:cNvSpPr/>
          <p:nvPr/>
        </p:nvSpPr>
        <p:spPr bwMode="auto">
          <a:xfrm>
            <a:off x="1487488" y="5445225"/>
            <a:ext cx="648071" cy="99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072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C45168-7713-4524-8AB4-B415915406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7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B4EFC5-F1F6-ABBD-0264-20CEE8A649DD}"/>
              </a:ext>
            </a:extLst>
          </p:cNvPr>
          <p:cNvSpPr/>
          <p:nvPr/>
        </p:nvSpPr>
        <p:spPr bwMode="auto">
          <a:xfrm>
            <a:off x="1541439" y="3645025"/>
            <a:ext cx="2394575" cy="838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11CD7F5-5AD1-3CF3-1961-A20D9FE1C214}"/>
              </a:ext>
            </a:extLst>
          </p:cNvPr>
          <p:cNvSpPr/>
          <p:nvPr/>
        </p:nvSpPr>
        <p:spPr bwMode="auto">
          <a:xfrm>
            <a:off x="1541439" y="4797152"/>
            <a:ext cx="5804325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5F558BE-8593-88C6-7C56-3C17893490AA}"/>
              </a:ext>
            </a:extLst>
          </p:cNvPr>
          <p:cNvSpPr/>
          <p:nvPr/>
        </p:nvSpPr>
        <p:spPr bwMode="auto">
          <a:xfrm>
            <a:off x="1541439" y="5877272"/>
            <a:ext cx="5013883" cy="854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207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1981BB-7518-AE61-E379-E7A9D02E47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1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922A89-E731-1A6E-729C-40F670423A37}"/>
              </a:ext>
            </a:extLst>
          </p:cNvPr>
          <p:cNvSpPr/>
          <p:nvPr/>
        </p:nvSpPr>
        <p:spPr bwMode="auto">
          <a:xfrm>
            <a:off x="681904" y="1268760"/>
            <a:ext cx="5352380" cy="924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C30743-098B-4A80-20FC-A5B1B51CBA85}"/>
              </a:ext>
            </a:extLst>
          </p:cNvPr>
          <p:cNvSpPr/>
          <p:nvPr/>
        </p:nvSpPr>
        <p:spPr bwMode="auto">
          <a:xfrm>
            <a:off x="681904" y="2709130"/>
            <a:ext cx="1597672" cy="811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3B830E-0CB5-B8FA-8DB8-7352D0B4B4CD}"/>
              </a:ext>
            </a:extLst>
          </p:cNvPr>
          <p:cNvSpPr/>
          <p:nvPr/>
        </p:nvSpPr>
        <p:spPr bwMode="auto">
          <a:xfrm>
            <a:off x="681904" y="3969027"/>
            <a:ext cx="4200000" cy="419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98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973C73-D202-7AF3-95DD-2347294A2C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C73AFC-C298-3AF9-4014-36D037C3EA5B}"/>
              </a:ext>
            </a:extLst>
          </p:cNvPr>
          <p:cNvSpPr/>
          <p:nvPr/>
        </p:nvSpPr>
        <p:spPr bwMode="auto">
          <a:xfrm>
            <a:off x="1573333" y="5013176"/>
            <a:ext cx="2535619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09AC5E-3ED6-C50B-226F-D33BDB15B960}"/>
              </a:ext>
            </a:extLst>
          </p:cNvPr>
          <p:cNvSpPr/>
          <p:nvPr/>
        </p:nvSpPr>
        <p:spPr bwMode="auto">
          <a:xfrm>
            <a:off x="1573333" y="6165304"/>
            <a:ext cx="4378651" cy="395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300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081AF7-58C1-2F97-78C3-910FD0A5C8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7036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2023-11-23T08:01:41Z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