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43" autoAdjust="0"/>
    <p:restoredTop sz="94660" autoAdjust="0"/>
  </p:normalViewPr>
  <p:slideViewPr>
    <p:cSldViewPr>
      <p:cViewPr varScale="1">
        <p:scale>
          <a:sx n="70" d="100"/>
          <a:sy n="70" d="100"/>
        </p:scale>
        <p:origin x="84" y="79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6075" y="3048000"/>
            <a:ext cx="641985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6FCBE1-D40F-DFA7-928A-B7E7598ABC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01459B-6191-0D0D-6980-45FAFF6A1198}"/>
              </a:ext>
            </a:extLst>
          </p:cNvPr>
          <p:cNvSpPr/>
          <p:nvPr/>
        </p:nvSpPr>
        <p:spPr bwMode="auto">
          <a:xfrm>
            <a:off x="1186666" y="972000"/>
            <a:ext cx="2095238" cy="1016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12E926B-9D3E-7B7F-D4D3-066F5BAD6634}"/>
              </a:ext>
            </a:extLst>
          </p:cNvPr>
          <p:cNvSpPr/>
          <p:nvPr/>
        </p:nvSpPr>
        <p:spPr bwMode="auto">
          <a:xfrm>
            <a:off x="720000" y="2204864"/>
            <a:ext cx="2885713" cy="990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651D0DE4-0872-2884-25A8-985757C3923C}"/>
              </a:ext>
            </a:extLst>
          </p:cNvPr>
          <p:cNvSpPr/>
          <p:nvPr/>
        </p:nvSpPr>
        <p:spPr bwMode="auto">
          <a:xfrm>
            <a:off x="681904" y="3411217"/>
            <a:ext cx="1009524" cy="1053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31D3AE11-F0CE-29FB-D0CE-D470CC016C84}"/>
              </a:ext>
            </a:extLst>
          </p:cNvPr>
          <p:cNvSpPr/>
          <p:nvPr/>
        </p:nvSpPr>
        <p:spPr bwMode="auto">
          <a:xfrm>
            <a:off x="681904" y="4903141"/>
            <a:ext cx="3790476" cy="820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2629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 animBg="1"/>
      <p:bldP spid="22" grpId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4116C8-4EFC-B68D-C25B-9D50492B3C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0068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ED65C8-C018-142E-D9E3-5054F9E1A9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4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33AB378-69B4-7328-E229-7E1215AB130B}"/>
              </a:ext>
            </a:extLst>
          </p:cNvPr>
          <p:cNvSpPr/>
          <p:nvPr/>
        </p:nvSpPr>
        <p:spPr bwMode="auto">
          <a:xfrm>
            <a:off x="720001" y="1124744"/>
            <a:ext cx="3076190" cy="980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421030C-7313-A732-A901-D5189582FBDB}"/>
              </a:ext>
            </a:extLst>
          </p:cNvPr>
          <p:cNvSpPr/>
          <p:nvPr/>
        </p:nvSpPr>
        <p:spPr bwMode="auto">
          <a:xfrm>
            <a:off x="681904" y="2348880"/>
            <a:ext cx="3076190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83BA6675-FBC1-A0DB-5C2C-C6F3705F19D9}"/>
              </a:ext>
            </a:extLst>
          </p:cNvPr>
          <p:cNvSpPr/>
          <p:nvPr/>
        </p:nvSpPr>
        <p:spPr bwMode="auto">
          <a:xfrm>
            <a:off x="681904" y="3820138"/>
            <a:ext cx="5133333" cy="819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0631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3A31C2-4E5E-DE64-D98F-318A91A6B4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14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D103384-00B2-26C3-2CE4-C08FFCFF1E5C}"/>
              </a:ext>
            </a:extLst>
          </p:cNvPr>
          <p:cNvSpPr/>
          <p:nvPr/>
        </p:nvSpPr>
        <p:spPr bwMode="auto">
          <a:xfrm>
            <a:off x="7320136" y="3789040"/>
            <a:ext cx="792088" cy="1087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DC2C1A8-6AE2-4C9B-17E5-C7FAA2A1B702}"/>
              </a:ext>
            </a:extLst>
          </p:cNvPr>
          <p:cNvSpPr/>
          <p:nvPr/>
        </p:nvSpPr>
        <p:spPr bwMode="auto">
          <a:xfrm>
            <a:off x="3058957" y="5409129"/>
            <a:ext cx="284343" cy="339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E5BB20-74F3-669F-B7B5-3F2853BADB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1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CAE18F4-8AA4-DC98-C7EE-675B125A7038}"/>
              </a:ext>
            </a:extLst>
          </p:cNvPr>
          <p:cNvSpPr/>
          <p:nvPr/>
        </p:nvSpPr>
        <p:spPr bwMode="auto">
          <a:xfrm>
            <a:off x="3544196" y="2276873"/>
            <a:ext cx="595264" cy="973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7FD8558-8A57-EC86-9CC7-D3E269D93A9A}"/>
              </a:ext>
            </a:extLst>
          </p:cNvPr>
          <p:cNvSpPr/>
          <p:nvPr/>
        </p:nvSpPr>
        <p:spPr bwMode="auto">
          <a:xfrm>
            <a:off x="7464152" y="2276873"/>
            <a:ext cx="576063" cy="973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4C52E21-FD9E-2AF9-2A27-868174E1064E}"/>
              </a:ext>
            </a:extLst>
          </p:cNvPr>
          <p:cNvSpPr/>
          <p:nvPr/>
        </p:nvSpPr>
        <p:spPr bwMode="auto">
          <a:xfrm>
            <a:off x="9167619" y="3803752"/>
            <a:ext cx="304761" cy="352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434084E-CBD8-08CD-969A-201F65A28F82}"/>
              </a:ext>
            </a:extLst>
          </p:cNvPr>
          <p:cNvSpPr/>
          <p:nvPr/>
        </p:nvSpPr>
        <p:spPr bwMode="auto">
          <a:xfrm>
            <a:off x="5472380" y="4709531"/>
            <a:ext cx="285714" cy="352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382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9C8366-5F33-5D4B-212E-6FD3E20FAC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4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3EE6A0-C5B4-A54C-07A2-C512E7318838}"/>
              </a:ext>
            </a:extLst>
          </p:cNvPr>
          <p:cNvSpPr/>
          <p:nvPr/>
        </p:nvSpPr>
        <p:spPr bwMode="auto">
          <a:xfrm>
            <a:off x="5462857" y="2640206"/>
            <a:ext cx="295238" cy="362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68FF0C-5A5F-27A9-6EDE-A0701B95C7E2}"/>
              </a:ext>
            </a:extLst>
          </p:cNvPr>
          <p:cNvSpPr/>
          <p:nvPr/>
        </p:nvSpPr>
        <p:spPr bwMode="auto">
          <a:xfrm>
            <a:off x="3577142" y="3545804"/>
            <a:ext cx="304761" cy="352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BA7470-9EBB-8DE5-B6E5-60AE4461496F}"/>
              </a:ext>
            </a:extLst>
          </p:cNvPr>
          <p:cNvSpPr/>
          <p:nvPr/>
        </p:nvSpPr>
        <p:spPr bwMode="auto">
          <a:xfrm>
            <a:off x="8339047" y="3545804"/>
            <a:ext cx="295238" cy="352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DA94B4-C2EB-8F35-BF97-6B918973FC7A}"/>
              </a:ext>
            </a:extLst>
          </p:cNvPr>
          <p:cNvSpPr/>
          <p:nvPr/>
        </p:nvSpPr>
        <p:spPr bwMode="auto">
          <a:xfrm>
            <a:off x="3548571" y="4127294"/>
            <a:ext cx="533333" cy="352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838DC07-F0A8-C8C7-3083-013D75E2AFD7}"/>
              </a:ext>
            </a:extLst>
          </p:cNvPr>
          <p:cNvSpPr/>
          <p:nvPr/>
        </p:nvSpPr>
        <p:spPr bwMode="auto">
          <a:xfrm>
            <a:off x="8339047" y="4127294"/>
            <a:ext cx="295238" cy="352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C6BF6F9-1228-0002-F352-5B09B1A3B349}"/>
              </a:ext>
            </a:extLst>
          </p:cNvPr>
          <p:cNvSpPr/>
          <p:nvPr/>
        </p:nvSpPr>
        <p:spPr bwMode="auto">
          <a:xfrm>
            <a:off x="3758095" y="5051957"/>
            <a:ext cx="257142" cy="352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F7CA964-4D51-BE73-0563-17DB104A8711}"/>
              </a:ext>
            </a:extLst>
          </p:cNvPr>
          <p:cNvSpPr/>
          <p:nvPr/>
        </p:nvSpPr>
        <p:spPr bwMode="auto">
          <a:xfrm>
            <a:off x="8815238" y="5051957"/>
            <a:ext cx="304761" cy="352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2CBF3BD-E999-A66B-ADB3-115CA7EDE954}"/>
              </a:ext>
            </a:extLst>
          </p:cNvPr>
          <p:cNvSpPr/>
          <p:nvPr/>
        </p:nvSpPr>
        <p:spPr bwMode="auto">
          <a:xfrm>
            <a:off x="3739047" y="5642979"/>
            <a:ext cx="295238" cy="343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003F6E4-37D1-38AF-859A-93AD589B13B3}"/>
              </a:ext>
            </a:extLst>
          </p:cNvPr>
          <p:cNvSpPr/>
          <p:nvPr/>
        </p:nvSpPr>
        <p:spPr bwMode="auto">
          <a:xfrm>
            <a:off x="8586666" y="5633446"/>
            <a:ext cx="800000" cy="362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831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1DA129-7702-8D04-4C86-D74608A7AB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939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0946831-D9C3-CC31-E445-3A2DAE94E18D}"/>
              </a:ext>
            </a:extLst>
          </p:cNvPr>
          <p:cNvSpPr/>
          <p:nvPr/>
        </p:nvSpPr>
        <p:spPr bwMode="auto">
          <a:xfrm>
            <a:off x="1498989" y="5824500"/>
            <a:ext cx="2718972" cy="645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3925" y="3927033"/>
            <a:ext cx="7312343" cy="1590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0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DA8E35-2A62-962F-455A-CF39C79154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857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377D45-C605-ACA2-FAE2-29B3EB5E7453}"/>
              </a:ext>
            </a:extLst>
          </p:cNvPr>
          <p:cNvSpPr/>
          <p:nvPr/>
        </p:nvSpPr>
        <p:spPr bwMode="auto">
          <a:xfrm>
            <a:off x="1384137" y="3016552"/>
            <a:ext cx="2736304" cy="609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4B5BD4A-EABE-8EEF-6C30-E40E720FFD4B}"/>
              </a:ext>
            </a:extLst>
          </p:cNvPr>
          <p:cNvSpPr/>
          <p:nvPr/>
        </p:nvSpPr>
        <p:spPr bwMode="auto">
          <a:xfrm>
            <a:off x="5151651" y="3016552"/>
            <a:ext cx="2736304" cy="627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4D564008-D1E7-DA24-0A53-69E8F81F0E35}"/>
              </a:ext>
            </a:extLst>
          </p:cNvPr>
          <p:cNvSpPr/>
          <p:nvPr/>
        </p:nvSpPr>
        <p:spPr bwMode="auto">
          <a:xfrm>
            <a:off x="1271464" y="4017678"/>
            <a:ext cx="2736304" cy="627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61452FEE-6690-8545-E64A-5BD792E95757}"/>
              </a:ext>
            </a:extLst>
          </p:cNvPr>
          <p:cNvSpPr/>
          <p:nvPr/>
        </p:nvSpPr>
        <p:spPr bwMode="auto">
          <a:xfrm>
            <a:off x="5151651" y="4017678"/>
            <a:ext cx="2736304" cy="627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93ECE87C-CA76-5A0D-D17A-0908CDE3F7C9}"/>
              </a:ext>
            </a:extLst>
          </p:cNvPr>
          <p:cNvSpPr/>
          <p:nvPr/>
        </p:nvSpPr>
        <p:spPr bwMode="auto">
          <a:xfrm>
            <a:off x="1480544" y="5032905"/>
            <a:ext cx="1873193" cy="613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75D60B45-2E38-61A6-2F11-101E8A4A57FB}"/>
              </a:ext>
            </a:extLst>
          </p:cNvPr>
          <p:cNvSpPr/>
          <p:nvPr/>
        </p:nvSpPr>
        <p:spPr bwMode="auto">
          <a:xfrm>
            <a:off x="5360730" y="4869160"/>
            <a:ext cx="2031413" cy="819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EC0C2D6D-6C9F-EE20-E064-33E97D08AF48}"/>
              </a:ext>
            </a:extLst>
          </p:cNvPr>
          <p:cNvSpPr/>
          <p:nvPr/>
        </p:nvSpPr>
        <p:spPr bwMode="auto">
          <a:xfrm>
            <a:off x="1452376" y="5870286"/>
            <a:ext cx="1932721" cy="819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85C0F13A-6791-52E2-28C0-6B7D17651588}"/>
              </a:ext>
            </a:extLst>
          </p:cNvPr>
          <p:cNvSpPr/>
          <p:nvPr/>
        </p:nvSpPr>
        <p:spPr bwMode="auto">
          <a:xfrm>
            <a:off x="5332563" y="5879219"/>
            <a:ext cx="1998515" cy="809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662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23" grpId="0" animBg="1"/>
      <p:bldP spid="26" grpId="0" animBg="1"/>
      <p:bldP spid="42" grpId="0" animBg="1"/>
      <p:bldP spid="44" grpId="0" animBg="1"/>
      <p:bldP spid="48" grpId="0" animBg="1"/>
      <p:bldP spid="5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D27ECE-C851-F95B-D3AD-7990D59215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132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3AE9604-F5DC-36C0-D636-C36E90892E78}"/>
              </a:ext>
            </a:extLst>
          </p:cNvPr>
          <p:cNvSpPr/>
          <p:nvPr/>
        </p:nvSpPr>
        <p:spPr bwMode="auto">
          <a:xfrm>
            <a:off x="5735960" y="3212976"/>
            <a:ext cx="3287973" cy="10040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B78E151-8E96-1BAE-C8EE-4C37446A6301}"/>
              </a:ext>
            </a:extLst>
          </p:cNvPr>
          <p:cNvSpPr/>
          <p:nvPr/>
        </p:nvSpPr>
        <p:spPr bwMode="auto">
          <a:xfrm>
            <a:off x="1703512" y="3212976"/>
            <a:ext cx="2691113" cy="10040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C047C6C5-D025-39F3-1325-DCF27021033A}"/>
              </a:ext>
            </a:extLst>
          </p:cNvPr>
          <p:cNvSpPr/>
          <p:nvPr/>
        </p:nvSpPr>
        <p:spPr bwMode="auto">
          <a:xfrm>
            <a:off x="1536166" y="4543396"/>
            <a:ext cx="1048166" cy="881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84FE7B89-EE36-A200-1D9D-2F645B60A91C}"/>
              </a:ext>
            </a:extLst>
          </p:cNvPr>
          <p:cNvSpPr/>
          <p:nvPr/>
        </p:nvSpPr>
        <p:spPr bwMode="auto">
          <a:xfrm>
            <a:off x="5879976" y="4543396"/>
            <a:ext cx="1774979" cy="881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702AECAE-D130-FDC4-4688-D7D476575D53}"/>
              </a:ext>
            </a:extLst>
          </p:cNvPr>
          <p:cNvSpPr/>
          <p:nvPr/>
        </p:nvSpPr>
        <p:spPr bwMode="auto">
          <a:xfrm>
            <a:off x="1585390" y="5733256"/>
            <a:ext cx="989935" cy="881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2C1E4AB1-30FE-4971-6AEC-E354E64B4CAA}"/>
              </a:ext>
            </a:extLst>
          </p:cNvPr>
          <p:cNvSpPr/>
          <p:nvPr/>
        </p:nvSpPr>
        <p:spPr bwMode="auto">
          <a:xfrm>
            <a:off x="5735960" y="5733256"/>
            <a:ext cx="1009345" cy="881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72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31" grpId="0" animBg="1"/>
      <p:bldP spid="33" grpId="0" animBg="1"/>
      <p:bldP spid="40" grpId="0" animBg="1"/>
      <p:bldP spid="4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24D0C2-55A6-6220-498F-0E91C30964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E4A68C5-196E-CECD-5571-F0E16DCA8A05}"/>
              </a:ext>
            </a:extLst>
          </p:cNvPr>
          <p:cNvSpPr/>
          <p:nvPr/>
        </p:nvSpPr>
        <p:spPr bwMode="auto">
          <a:xfrm>
            <a:off x="681904" y="2636912"/>
            <a:ext cx="3397872" cy="898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8D765CF-40BD-DCAA-F556-0D926449AD74}"/>
              </a:ext>
            </a:extLst>
          </p:cNvPr>
          <p:cNvSpPr/>
          <p:nvPr/>
        </p:nvSpPr>
        <p:spPr bwMode="auto">
          <a:xfrm>
            <a:off x="5129522" y="2636912"/>
            <a:ext cx="4710894" cy="898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30057E2-EE08-434F-8589-5ED6753AFC40}"/>
              </a:ext>
            </a:extLst>
          </p:cNvPr>
          <p:cNvSpPr/>
          <p:nvPr/>
        </p:nvSpPr>
        <p:spPr bwMode="auto">
          <a:xfrm>
            <a:off x="681904" y="3933056"/>
            <a:ext cx="1597672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3A84037-FF6E-33E5-B730-AE13804CE106}"/>
              </a:ext>
            </a:extLst>
          </p:cNvPr>
          <p:cNvSpPr/>
          <p:nvPr/>
        </p:nvSpPr>
        <p:spPr bwMode="auto">
          <a:xfrm>
            <a:off x="5129523" y="4221529"/>
            <a:ext cx="1352380" cy="314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2C71E675-CADF-6DFD-465A-C04331F3FC5A}"/>
              </a:ext>
            </a:extLst>
          </p:cNvPr>
          <p:cNvSpPr/>
          <p:nvPr/>
        </p:nvSpPr>
        <p:spPr bwMode="auto">
          <a:xfrm>
            <a:off x="5129523" y="5488941"/>
            <a:ext cx="685714" cy="314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8F7BB8C1-72CA-A049-BD14-4D4BB66373C8}"/>
              </a:ext>
            </a:extLst>
          </p:cNvPr>
          <p:cNvSpPr/>
          <p:nvPr/>
        </p:nvSpPr>
        <p:spPr bwMode="auto">
          <a:xfrm>
            <a:off x="720000" y="5200323"/>
            <a:ext cx="911504" cy="8699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6815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8" grpId="0" animBg="1"/>
      <p:bldP spid="20" grpId="0" animBg="1"/>
      <p:bldP spid="25" grpId="0" animBg="1"/>
      <p:bldP spid="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762DC1-5425-84BB-A548-1D9503621A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7106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36</cp:revision>
  <dcterms:created xsi:type="dcterms:W3CDTF">2015-09-16T06:52:26Z</dcterms:created>
  <dcterms:modified xsi:type="dcterms:W3CDTF">2023-11-23T08:37:38Z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