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65" autoAdjust="0"/>
    <p:restoredTop sz="94660" autoAdjust="0"/>
  </p:normalViewPr>
  <p:slideViewPr>
    <p:cSldViewPr>
      <p:cViewPr varScale="1">
        <p:scale>
          <a:sx n="98" d="100"/>
          <a:sy n="98" d="100"/>
        </p:scale>
        <p:origin x="102" y="2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5" y="3048000"/>
            <a:ext cx="60769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EE68D-8B60-B871-A72F-EDB1B4CF1A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97B491-41F0-C121-F354-FA8B13F59481}"/>
              </a:ext>
            </a:extLst>
          </p:cNvPr>
          <p:cNvSpPr/>
          <p:nvPr/>
        </p:nvSpPr>
        <p:spPr bwMode="auto">
          <a:xfrm>
            <a:off x="681904" y="1238996"/>
            <a:ext cx="4504761" cy="429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545926-C5D3-F941-FB47-B741FCD30056}"/>
              </a:ext>
            </a:extLst>
          </p:cNvPr>
          <p:cNvSpPr/>
          <p:nvPr/>
        </p:nvSpPr>
        <p:spPr bwMode="auto">
          <a:xfrm>
            <a:off x="681904" y="2049523"/>
            <a:ext cx="5428571" cy="429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4BD737-F58B-11AA-84B2-2157E90E0C30}"/>
              </a:ext>
            </a:extLst>
          </p:cNvPr>
          <p:cNvSpPr/>
          <p:nvPr/>
        </p:nvSpPr>
        <p:spPr bwMode="auto">
          <a:xfrm>
            <a:off x="681904" y="2879120"/>
            <a:ext cx="3819047" cy="419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61AA1E-15F5-0AC6-0762-01B3574BF221}"/>
              </a:ext>
            </a:extLst>
          </p:cNvPr>
          <p:cNvSpPr/>
          <p:nvPr/>
        </p:nvSpPr>
        <p:spPr bwMode="auto">
          <a:xfrm>
            <a:off x="681904" y="3689647"/>
            <a:ext cx="5257142" cy="429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65028D-E107-8CB3-B0AD-B5F2887C48AB}"/>
              </a:ext>
            </a:extLst>
          </p:cNvPr>
          <p:cNvSpPr/>
          <p:nvPr/>
        </p:nvSpPr>
        <p:spPr bwMode="auto">
          <a:xfrm>
            <a:off x="681904" y="4528780"/>
            <a:ext cx="5704761" cy="410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5B6D6B-D3D7-EDE0-8450-CB4FD736A7D6}"/>
              </a:ext>
            </a:extLst>
          </p:cNvPr>
          <p:cNvSpPr/>
          <p:nvPr/>
        </p:nvSpPr>
        <p:spPr bwMode="auto">
          <a:xfrm>
            <a:off x="681904" y="5310699"/>
            <a:ext cx="9038095" cy="448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05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FFBD9-8190-DA6D-125F-4DD8CEFF3B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5500" cy="3786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4A0AA0C-E580-601B-89A3-FEBB5F8CD6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8" t="1" b="-2592"/>
          <a:stretch/>
        </p:blipFill>
        <p:spPr>
          <a:xfrm>
            <a:off x="4079776" y="4260658"/>
            <a:ext cx="3748007" cy="2597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456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A0AA0C-E580-601B-89A3-FEBB5F8CD6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4222E7-1B05-6E8F-745A-3304040D9A01}"/>
              </a:ext>
            </a:extLst>
          </p:cNvPr>
          <p:cNvSpPr/>
          <p:nvPr/>
        </p:nvSpPr>
        <p:spPr bwMode="auto">
          <a:xfrm>
            <a:off x="681904" y="1362882"/>
            <a:ext cx="5590476" cy="409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81AF5E-E336-5195-6E8C-447A049DB919}"/>
              </a:ext>
            </a:extLst>
          </p:cNvPr>
          <p:cNvSpPr/>
          <p:nvPr/>
        </p:nvSpPr>
        <p:spPr bwMode="auto">
          <a:xfrm>
            <a:off x="681904" y="2211383"/>
            <a:ext cx="3295238" cy="352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719F9F-3F90-EE1C-E748-1EE32086D6F6}"/>
              </a:ext>
            </a:extLst>
          </p:cNvPr>
          <p:cNvSpPr/>
          <p:nvPr/>
        </p:nvSpPr>
        <p:spPr bwMode="auto">
          <a:xfrm>
            <a:off x="681904" y="3021748"/>
            <a:ext cx="3761904" cy="362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6BE187-22F1-7D07-4EC8-954BD006B1D8}"/>
              </a:ext>
            </a:extLst>
          </p:cNvPr>
          <p:cNvSpPr/>
          <p:nvPr/>
        </p:nvSpPr>
        <p:spPr bwMode="auto">
          <a:xfrm>
            <a:off x="681904" y="3832114"/>
            <a:ext cx="2590476" cy="419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02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5C34EB-5563-2103-3DAE-0E07190498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5BD722-136F-19E8-CE36-4DFBB7AFDE1E}"/>
              </a:ext>
            </a:extLst>
          </p:cNvPr>
          <p:cNvSpPr/>
          <p:nvPr/>
        </p:nvSpPr>
        <p:spPr bwMode="auto">
          <a:xfrm>
            <a:off x="681904" y="1124714"/>
            <a:ext cx="6095238" cy="410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395CBE-C8DA-866D-E6AF-C2E0D340B7D7}"/>
              </a:ext>
            </a:extLst>
          </p:cNvPr>
          <p:cNvSpPr/>
          <p:nvPr/>
        </p:nvSpPr>
        <p:spPr bwMode="auto">
          <a:xfrm>
            <a:off x="681904" y="1993281"/>
            <a:ext cx="2628571" cy="314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2095D0-3E80-8C73-013D-BE51BFE4EE80}"/>
              </a:ext>
            </a:extLst>
          </p:cNvPr>
          <p:cNvSpPr/>
          <p:nvPr/>
        </p:nvSpPr>
        <p:spPr bwMode="auto">
          <a:xfrm>
            <a:off x="681904" y="2766400"/>
            <a:ext cx="2619047" cy="419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1EF1383-3400-A026-4C71-D73AB48E096A}"/>
              </a:ext>
            </a:extLst>
          </p:cNvPr>
          <p:cNvSpPr/>
          <p:nvPr/>
        </p:nvSpPr>
        <p:spPr bwMode="auto">
          <a:xfrm>
            <a:off x="681904" y="3501008"/>
            <a:ext cx="9662568" cy="1441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4A0AA0C-E580-601B-89A3-FEBB5F8CD6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8" t="1" b="-2592"/>
          <a:stretch/>
        </p:blipFill>
        <p:spPr>
          <a:xfrm>
            <a:off x="7446231" y="1046056"/>
            <a:ext cx="3435673" cy="2380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6056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58DC5A-7962-ECC0-41C5-15C34C55A7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0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4619AD-0CBA-24E5-EBFC-E44721D8893E}"/>
              </a:ext>
            </a:extLst>
          </p:cNvPr>
          <p:cNvSpPr/>
          <p:nvPr/>
        </p:nvSpPr>
        <p:spPr bwMode="auto">
          <a:xfrm>
            <a:off x="4532286" y="4581953"/>
            <a:ext cx="769533" cy="327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1904E6-DC67-220C-1036-AB1E585E29CD}"/>
              </a:ext>
            </a:extLst>
          </p:cNvPr>
          <p:cNvSpPr/>
          <p:nvPr/>
        </p:nvSpPr>
        <p:spPr bwMode="auto">
          <a:xfrm>
            <a:off x="7575039" y="4581953"/>
            <a:ext cx="769533" cy="327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E5A48C-0F86-0DCF-657B-C2671757FFD3}"/>
              </a:ext>
            </a:extLst>
          </p:cNvPr>
          <p:cNvSpPr/>
          <p:nvPr/>
        </p:nvSpPr>
        <p:spPr bwMode="auto">
          <a:xfrm>
            <a:off x="4656119" y="5395963"/>
            <a:ext cx="769533" cy="35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0F9C88-619D-5E75-16F2-1399C3C72E8F}"/>
              </a:ext>
            </a:extLst>
          </p:cNvPr>
          <p:cNvSpPr/>
          <p:nvPr/>
        </p:nvSpPr>
        <p:spPr bwMode="auto">
          <a:xfrm>
            <a:off x="7185850" y="5395963"/>
            <a:ext cx="760687" cy="35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013D15-0D93-CD8F-32EE-5F1B6AB74A36}"/>
              </a:ext>
            </a:extLst>
          </p:cNvPr>
          <p:cNvSpPr/>
          <p:nvPr/>
        </p:nvSpPr>
        <p:spPr bwMode="auto">
          <a:xfrm>
            <a:off x="4983392" y="6209972"/>
            <a:ext cx="769533" cy="35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0EF9F9-9587-57B9-868E-AE3FEB4B982D}"/>
              </a:ext>
            </a:extLst>
          </p:cNvPr>
          <p:cNvSpPr/>
          <p:nvPr/>
        </p:nvSpPr>
        <p:spPr bwMode="auto">
          <a:xfrm>
            <a:off x="7504278" y="6209972"/>
            <a:ext cx="1017200" cy="336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2423D-4B5F-6692-2222-911BF780A2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8355C1-44B0-DDC1-E975-1C3A05A2AB16}"/>
              </a:ext>
            </a:extLst>
          </p:cNvPr>
          <p:cNvSpPr/>
          <p:nvPr/>
        </p:nvSpPr>
        <p:spPr bwMode="auto">
          <a:xfrm>
            <a:off x="5596190" y="3058248"/>
            <a:ext cx="571428" cy="352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0507FC-4B09-62D8-1B08-AF3645613D40}"/>
              </a:ext>
            </a:extLst>
          </p:cNvPr>
          <p:cNvSpPr/>
          <p:nvPr/>
        </p:nvSpPr>
        <p:spPr bwMode="auto">
          <a:xfrm>
            <a:off x="4024761" y="5706545"/>
            <a:ext cx="809523" cy="352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05CCD5-3E60-08EE-DE9A-69BE144893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7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A57D20-BBC5-4DDC-62A4-BE762C1646E0}"/>
              </a:ext>
            </a:extLst>
          </p:cNvPr>
          <p:cNvSpPr/>
          <p:nvPr/>
        </p:nvSpPr>
        <p:spPr bwMode="auto">
          <a:xfrm>
            <a:off x="3767619" y="3079468"/>
            <a:ext cx="1076190" cy="352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223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52FF00-206F-61FC-23FC-14A0681254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92696"/>
            <a:ext cx="8463439" cy="144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282175"/>
            <a:ext cx="6233160" cy="445389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791744" y="2924944"/>
            <a:ext cx="3240360" cy="3168352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079776" y="2924944"/>
            <a:ext cx="2736304" cy="1584176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264184" y="4713188"/>
            <a:ext cx="2736304" cy="1584176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682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ACC76D-58EA-4813-9EE6-E06AE8CE6F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88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564904"/>
            <a:ext cx="5545455" cy="403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88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1FE673-9CF3-0DAF-BD9A-DFB656D8A0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806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70E039-ECD0-CE5E-4106-3B4AB00F2E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4"/>
          <a:stretch/>
        </p:blipFill>
        <p:spPr>
          <a:xfrm>
            <a:off x="720000" y="972000"/>
            <a:ext cx="7608248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C6C251-2C3A-C14F-0C13-5293CF1820B0}"/>
              </a:ext>
            </a:extLst>
          </p:cNvPr>
          <p:cNvSpPr/>
          <p:nvPr/>
        </p:nvSpPr>
        <p:spPr bwMode="auto">
          <a:xfrm>
            <a:off x="681904" y="1334396"/>
            <a:ext cx="2876190" cy="41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691003-DE6F-6341-5648-01934D298CE6}"/>
              </a:ext>
            </a:extLst>
          </p:cNvPr>
          <p:cNvSpPr/>
          <p:nvPr/>
        </p:nvSpPr>
        <p:spPr bwMode="auto">
          <a:xfrm>
            <a:off x="1167619" y="2173630"/>
            <a:ext cx="1885714" cy="324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1D2010-B745-F1B3-7966-757D7D7152D4}"/>
              </a:ext>
            </a:extLst>
          </p:cNvPr>
          <p:cNvSpPr/>
          <p:nvPr/>
        </p:nvSpPr>
        <p:spPr bwMode="auto">
          <a:xfrm>
            <a:off x="681904" y="2993790"/>
            <a:ext cx="1914285" cy="324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9ACE6C-3261-A9F0-50E5-CBF6D844B8C1}"/>
              </a:ext>
            </a:extLst>
          </p:cNvPr>
          <p:cNvSpPr/>
          <p:nvPr/>
        </p:nvSpPr>
        <p:spPr bwMode="auto">
          <a:xfrm>
            <a:off x="681904" y="3775803"/>
            <a:ext cx="2371428" cy="419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ED14D1-A2D4-BB09-31AB-9406B4D2276A}"/>
              </a:ext>
            </a:extLst>
          </p:cNvPr>
          <p:cNvSpPr/>
          <p:nvPr/>
        </p:nvSpPr>
        <p:spPr bwMode="auto">
          <a:xfrm>
            <a:off x="681904" y="4576890"/>
            <a:ext cx="7914285" cy="429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1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909C1F-EC95-D555-3A74-3883B07EF4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D4EE68D-8B60-B871-A72F-EDB1B4CF1A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8" b="61549"/>
          <a:stretch/>
        </p:blipFill>
        <p:spPr>
          <a:xfrm>
            <a:off x="6672064" y="5157192"/>
            <a:ext cx="3891939" cy="1466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5637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2023-11-23T18:12:59Z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