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 autoAdjust="0"/>
  </p:normalViewPr>
  <p:slideViewPr>
    <p:cSldViewPr>
      <p:cViewPr varScale="1">
        <p:scale>
          <a:sx n="68" d="100"/>
          <a:sy n="68" d="100"/>
        </p:scale>
        <p:origin x="96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210" y="1916832"/>
            <a:ext cx="8161020" cy="922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429000"/>
            <a:ext cx="6614160" cy="1851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45C21-CB43-2EEC-6E23-5C679C187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643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616C1-2430-9CE1-28F2-859812A37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054B71-710D-FD13-1D95-01C34CBB6203}"/>
              </a:ext>
            </a:extLst>
          </p:cNvPr>
          <p:cNvSpPr/>
          <p:nvPr/>
        </p:nvSpPr>
        <p:spPr bwMode="auto">
          <a:xfrm>
            <a:off x="1055440" y="1124744"/>
            <a:ext cx="2388369" cy="87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785413-8B1A-ABFF-3F6B-6481B6EAE46E}"/>
              </a:ext>
            </a:extLst>
          </p:cNvPr>
          <p:cNvSpPr/>
          <p:nvPr/>
        </p:nvSpPr>
        <p:spPr bwMode="auto">
          <a:xfrm>
            <a:off x="681904" y="2443032"/>
            <a:ext cx="1866666" cy="90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D2E8C0-5A23-D427-3D8E-F9FDCB8C22CB}"/>
              </a:ext>
            </a:extLst>
          </p:cNvPr>
          <p:cNvSpPr/>
          <p:nvPr/>
        </p:nvSpPr>
        <p:spPr bwMode="auto">
          <a:xfrm>
            <a:off x="681904" y="3787907"/>
            <a:ext cx="2228571" cy="90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8BCD6F9-37E0-BBC8-516A-1D5529877223}"/>
              </a:ext>
            </a:extLst>
          </p:cNvPr>
          <p:cNvSpPr/>
          <p:nvPr/>
        </p:nvSpPr>
        <p:spPr bwMode="auto">
          <a:xfrm>
            <a:off x="681904" y="5206926"/>
            <a:ext cx="4885714" cy="839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03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A00AD-07EA-8F29-EA47-0584B680D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5811A0-168D-F524-FA37-04A7419EF0EF}"/>
              </a:ext>
            </a:extLst>
          </p:cNvPr>
          <p:cNvSpPr/>
          <p:nvPr/>
        </p:nvSpPr>
        <p:spPr bwMode="auto">
          <a:xfrm>
            <a:off x="3034285" y="5415139"/>
            <a:ext cx="285714" cy="35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A9CBDE-DEE4-6226-D11D-DAE767A284D3}"/>
              </a:ext>
            </a:extLst>
          </p:cNvPr>
          <p:cNvSpPr/>
          <p:nvPr/>
        </p:nvSpPr>
        <p:spPr bwMode="auto">
          <a:xfrm>
            <a:off x="5196190" y="5415139"/>
            <a:ext cx="257142" cy="35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8FE0AF-5F59-9949-6E40-83AF7C816984}"/>
              </a:ext>
            </a:extLst>
          </p:cNvPr>
          <p:cNvSpPr/>
          <p:nvPr/>
        </p:nvSpPr>
        <p:spPr bwMode="auto">
          <a:xfrm>
            <a:off x="7320000" y="5415139"/>
            <a:ext cx="295238" cy="35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80CFC0-CC63-5B37-3A3B-06FBB4C6AAF1}"/>
              </a:ext>
            </a:extLst>
          </p:cNvPr>
          <p:cNvSpPr/>
          <p:nvPr/>
        </p:nvSpPr>
        <p:spPr bwMode="auto">
          <a:xfrm>
            <a:off x="9462857" y="5415139"/>
            <a:ext cx="295238" cy="352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184461-0D10-53A1-2CA6-7BFF64DBE317}"/>
              </a:ext>
            </a:extLst>
          </p:cNvPr>
          <p:cNvSpPr/>
          <p:nvPr/>
        </p:nvSpPr>
        <p:spPr bwMode="auto">
          <a:xfrm>
            <a:off x="3034285" y="6006287"/>
            <a:ext cx="295238" cy="362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978580-5416-B7AD-27CD-1D6A9E0C588E}"/>
              </a:ext>
            </a:extLst>
          </p:cNvPr>
          <p:cNvSpPr/>
          <p:nvPr/>
        </p:nvSpPr>
        <p:spPr bwMode="auto">
          <a:xfrm>
            <a:off x="5177142" y="6006287"/>
            <a:ext cx="285714" cy="362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4D2173-4243-8AEF-0DB3-2567D0FEE9D2}"/>
              </a:ext>
            </a:extLst>
          </p:cNvPr>
          <p:cNvSpPr/>
          <p:nvPr/>
        </p:nvSpPr>
        <p:spPr bwMode="auto">
          <a:xfrm>
            <a:off x="7320000" y="6006287"/>
            <a:ext cx="295238" cy="362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875526-1289-94D2-7E15-14656D9BB264}"/>
              </a:ext>
            </a:extLst>
          </p:cNvPr>
          <p:cNvSpPr/>
          <p:nvPr/>
        </p:nvSpPr>
        <p:spPr bwMode="auto">
          <a:xfrm>
            <a:off x="9462857" y="6015821"/>
            <a:ext cx="295238" cy="343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3F2A9-0398-B713-2192-F6A18CBC0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F9CED-A40A-3380-D932-3F1D50C07EEB}"/>
              </a:ext>
            </a:extLst>
          </p:cNvPr>
          <p:cNvSpPr/>
          <p:nvPr/>
        </p:nvSpPr>
        <p:spPr bwMode="auto">
          <a:xfrm>
            <a:off x="2043809" y="2573641"/>
            <a:ext cx="295238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FBA283-99FC-F54A-4EC8-573363A9B081}"/>
              </a:ext>
            </a:extLst>
          </p:cNvPr>
          <p:cNvSpPr/>
          <p:nvPr/>
        </p:nvSpPr>
        <p:spPr bwMode="auto">
          <a:xfrm>
            <a:off x="4177142" y="2573641"/>
            <a:ext cx="304761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DD92F-C377-6312-FAB2-2B394092ECBC}"/>
              </a:ext>
            </a:extLst>
          </p:cNvPr>
          <p:cNvSpPr/>
          <p:nvPr/>
        </p:nvSpPr>
        <p:spPr bwMode="auto">
          <a:xfrm>
            <a:off x="6339047" y="2573641"/>
            <a:ext cx="295238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C3D85-19D4-20BF-0E50-83AD4B7EFBC4}"/>
              </a:ext>
            </a:extLst>
          </p:cNvPr>
          <p:cNvSpPr/>
          <p:nvPr/>
        </p:nvSpPr>
        <p:spPr bwMode="auto">
          <a:xfrm>
            <a:off x="8500952" y="2573641"/>
            <a:ext cx="247619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E1FC0D-72AF-3E85-AE90-FBF98614AB9D}"/>
              </a:ext>
            </a:extLst>
          </p:cNvPr>
          <p:cNvSpPr/>
          <p:nvPr/>
        </p:nvSpPr>
        <p:spPr bwMode="auto">
          <a:xfrm>
            <a:off x="2043809" y="3155189"/>
            <a:ext cx="295238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34E306-E012-8837-3FEC-87FEFE58AB98}"/>
              </a:ext>
            </a:extLst>
          </p:cNvPr>
          <p:cNvSpPr/>
          <p:nvPr/>
        </p:nvSpPr>
        <p:spPr bwMode="auto">
          <a:xfrm>
            <a:off x="4186666" y="3155189"/>
            <a:ext cx="295238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11C7B4-EBD8-64BE-DF8E-5A5AFBDCF1A4}"/>
              </a:ext>
            </a:extLst>
          </p:cNvPr>
          <p:cNvSpPr/>
          <p:nvPr/>
        </p:nvSpPr>
        <p:spPr bwMode="auto">
          <a:xfrm>
            <a:off x="6339047" y="3155189"/>
            <a:ext cx="285715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9BA538-9308-14DB-86E2-EB219063D6CC}"/>
              </a:ext>
            </a:extLst>
          </p:cNvPr>
          <p:cNvSpPr/>
          <p:nvPr/>
        </p:nvSpPr>
        <p:spPr bwMode="auto">
          <a:xfrm>
            <a:off x="8481904" y="3155189"/>
            <a:ext cx="285714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CF0E6E-C669-4B45-1A0B-28F5D4477297}"/>
              </a:ext>
            </a:extLst>
          </p:cNvPr>
          <p:cNvSpPr/>
          <p:nvPr/>
        </p:nvSpPr>
        <p:spPr bwMode="auto">
          <a:xfrm>
            <a:off x="7110476" y="4242017"/>
            <a:ext cx="933333" cy="4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2E2E1D-560A-9E61-0AB6-ECCCB9DC7B94}"/>
              </a:ext>
            </a:extLst>
          </p:cNvPr>
          <p:cNvSpPr/>
          <p:nvPr/>
        </p:nvSpPr>
        <p:spPr bwMode="auto">
          <a:xfrm>
            <a:off x="3796190" y="4766364"/>
            <a:ext cx="923809" cy="409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400E01-1ACA-8CEC-FA22-2C5B270D48C0}"/>
              </a:ext>
            </a:extLst>
          </p:cNvPr>
          <p:cNvSpPr/>
          <p:nvPr/>
        </p:nvSpPr>
        <p:spPr bwMode="auto">
          <a:xfrm>
            <a:off x="6415238" y="5281177"/>
            <a:ext cx="1809523" cy="429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1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D94DA-0165-4F6B-2763-39605B04C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A40434-268C-0AB0-321F-BBE34793BEBA}"/>
              </a:ext>
            </a:extLst>
          </p:cNvPr>
          <p:cNvSpPr/>
          <p:nvPr/>
        </p:nvSpPr>
        <p:spPr bwMode="auto">
          <a:xfrm>
            <a:off x="5087888" y="4437112"/>
            <a:ext cx="2736304" cy="927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9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A9A54-608E-7861-1DFF-83B7CA39C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E787DD-958E-B569-3FF2-CACCEA338C09}"/>
              </a:ext>
            </a:extLst>
          </p:cNvPr>
          <p:cNvSpPr/>
          <p:nvPr/>
        </p:nvSpPr>
        <p:spPr bwMode="auto">
          <a:xfrm>
            <a:off x="4223792" y="4077072"/>
            <a:ext cx="2520280" cy="893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9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FB4DD-466D-A4E6-5387-109C9A5BB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3F0661-5CBF-A670-8BA3-55E9177A12C8}"/>
              </a:ext>
            </a:extLst>
          </p:cNvPr>
          <p:cNvSpPr/>
          <p:nvPr/>
        </p:nvSpPr>
        <p:spPr bwMode="auto">
          <a:xfrm>
            <a:off x="3350330" y="1987042"/>
            <a:ext cx="432048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8A479B-407E-4DFA-38DE-B299F84AE406}"/>
              </a:ext>
            </a:extLst>
          </p:cNvPr>
          <p:cNvSpPr/>
          <p:nvPr/>
        </p:nvSpPr>
        <p:spPr bwMode="auto">
          <a:xfrm>
            <a:off x="7799244" y="1987042"/>
            <a:ext cx="446450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2EACDA-4DCC-EC42-3B6A-B4080691D8A3}"/>
              </a:ext>
            </a:extLst>
          </p:cNvPr>
          <p:cNvSpPr/>
          <p:nvPr/>
        </p:nvSpPr>
        <p:spPr bwMode="auto">
          <a:xfrm>
            <a:off x="3099469" y="3191800"/>
            <a:ext cx="806491" cy="860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E08F49-9169-0A5E-FE90-266F102A4B8D}"/>
              </a:ext>
            </a:extLst>
          </p:cNvPr>
          <p:cNvSpPr/>
          <p:nvPr/>
        </p:nvSpPr>
        <p:spPr bwMode="auto">
          <a:xfrm>
            <a:off x="7567461" y="3206429"/>
            <a:ext cx="777688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7B614DB-7D73-A394-78E9-CC6C709F4F34}"/>
              </a:ext>
            </a:extLst>
          </p:cNvPr>
          <p:cNvSpPr/>
          <p:nvPr/>
        </p:nvSpPr>
        <p:spPr bwMode="auto">
          <a:xfrm>
            <a:off x="7567461" y="4433838"/>
            <a:ext cx="777688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E90A6D2-4D03-048A-6C24-F01B8C198FE9}"/>
              </a:ext>
            </a:extLst>
          </p:cNvPr>
          <p:cNvSpPr/>
          <p:nvPr/>
        </p:nvSpPr>
        <p:spPr bwMode="auto">
          <a:xfrm>
            <a:off x="3350330" y="5661248"/>
            <a:ext cx="432048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07B5924-E071-6696-0152-DAB9DBF03A50}"/>
              </a:ext>
            </a:extLst>
          </p:cNvPr>
          <p:cNvSpPr/>
          <p:nvPr/>
        </p:nvSpPr>
        <p:spPr bwMode="auto">
          <a:xfrm>
            <a:off x="7800258" y="5661248"/>
            <a:ext cx="432046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E90A6D2-4D03-048A-6C24-F01B8C198FE9}"/>
              </a:ext>
            </a:extLst>
          </p:cNvPr>
          <p:cNvSpPr/>
          <p:nvPr/>
        </p:nvSpPr>
        <p:spPr bwMode="auto">
          <a:xfrm>
            <a:off x="3071664" y="4433838"/>
            <a:ext cx="432048" cy="83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4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18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EF04A-7764-E0EE-A2FA-CF1D97F052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1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5C264-89DE-0904-CD16-5B7419885038}"/>
              </a:ext>
            </a:extLst>
          </p:cNvPr>
          <p:cNvSpPr/>
          <p:nvPr/>
        </p:nvSpPr>
        <p:spPr bwMode="auto">
          <a:xfrm>
            <a:off x="2978349" y="2046171"/>
            <a:ext cx="774424" cy="81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FBFBC-B779-8D73-8DFE-35ECA5F00745}"/>
              </a:ext>
            </a:extLst>
          </p:cNvPr>
          <p:cNvSpPr/>
          <p:nvPr/>
        </p:nvSpPr>
        <p:spPr bwMode="auto">
          <a:xfrm>
            <a:off x="7226069" y="2046171"/>
            <a:ext cx="421178" cy="81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FC8F8E-7E63-F0F2-70AF-697C599B4B0D}"/>
              </a:ext>
            </a:extLst>
          </p:cNvPr>
          <p:cNvSpPr/>
          <p:nvPr/>
        </p:nvSpPr>
        <p:spPr bwMode="auto">
          <a:xfrm>
            <a:off x="7407888" y="3552983"/>
            <a:ext cx="212190" cy="29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B908C0-080A-A9CA-0D09-C26F349718C1}"/>
              </a:ext>
            </a:extLst>
          </p:cNvPr>
          <p:cNvSpPr/>
          <p:nvPr/>
        </p:nvSpPr>
        <p:spPr bwMode="auto">
          <a:xfrm>
            <a:off x="2079719" y="3259570"/>
            <a:ext cx="747252" cy="83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55A522-9AAD-55EE-1C81-ADD86EE40F68}"/>
              </a:ext>
            </a:extLst>
          </p:cNvPr>
          <p:cNvSpPr/>
          <p:nvPr/>
        </p:nvSpPr>
        <p:spPr bwMode="auto">
          <a:xfrm>
            <a:off x="2870744" y="4509121"/>
            <a:ext cx="720079" cy="81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45E740-4838-5BAD-69DF-BEE0AE946CA1}"/>
              </a:ext>
            </a:extLst>
          </p:cNvPr>
          <p:cNvSpPr/>
          <p:nvPr/>
        </p:nvSpPr>
        <p:spPr bwMode="auto">
          <a:xfrm>
            <a:off x="7248128" y="4509121"/>
            <a:ext cx="720079" cy="81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7E61CFD-61E9-CDE1-6F12-06744B4975BA}"/>
              </a:ext>
            </a:extLst>
          </p:cNvPr>
          <p:cNvSpPr/>
          <p:nvPr/>
        </p:nvSpPr>
        <p:spPr bwMode="auto">
          <a:xfrm>
            <a:off x="2042844" y="5744531"/>
            <a:ext cx="692906" cy="81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BDC37A-865A-5C4B-241D-D8359CA398DD}"/>
              </a:ext>
            </a:extLst>
          </p:cNvPr>
          <p:cNvSpPr/>
          <p:nvPr/>
        </p:nvSpPr>
        <p:spPr bwMode="auto">
          <a:xfrm>
            <a:off x="7221982" y="5722520"/>
            <a:ext cx="733666" cy="83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39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6" grpId="0" animBg="1"/>
      <p:bldP spid="17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94208-A8B3-10AF-5EDA-A3A369F6D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04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E866C-5C78-AA8A-E98B-885DAD159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830D55-EFCC-5E1E-7F6E-39FEEB4DCAB0}"/>
              </a:ext>
            </a:extLst>
          </p:cNvPr>
          <p:cNvSpPr/>
          <p:nvPr/>
        </p:nvSpPr>
        <p:spPr bwMode="auto">
          <a:xfrm>
            <a:off x="658411" y="1124744"/>
            <a:ext cx="24482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D5A301-B24B-AB88-8F20-68EDA837B4A2}"/>
              </a:ext>
            </a:extLst>
          </p:cNvPr>
          <p:cNvSpPr/>
          <p:nvPr/>
        </p:nvSpPr>
        <p:spPr bwMode="auto">
          <a:xfrm>
            <a:off x="3791744" y="1124744"/>
            <a:ext cx="24482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74D960A-3A7A-02DE-C817-F3A86C40494E}"/>
              </a:ext>
            </a:extLst>
          </p:cNvPr>
          <p:cNvSpPr/>
          <p:nvPr/>
        </p:nvSpPr>
        <p:spPr bwMode="auto">
          <a:xfrm>
            <a:off x="681904" y="2572329"/>
            <a:ext cx="9685714" cy="82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4A3B50-4763-E1AC-D984-BF1AEF6AABEF}"/>
              </a:ext>
            </a:extLst>
          </p:cNvPr>
          <p:cNvSpPr/>
          <p:nvPr/>
        </p:nvSpPr>
        <p:spPr bwMode="auto">
          <a:xfrm>
            <a:off x="681904" y="3934514"/>
            <a:ext cx="2057142" cy="80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2023-11-23T07:13:12Z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