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3" r:id="rId3"/>
    <p:sldId id="382" r:id="rId4"/>
    <p:sldId id="381" r:id="rId5"/>
    <p:sldId id="380" r:id="rId6"/>
    <p:sldId id="379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27" autoAdjust="0"/>
    <p:restoredTop sz="94660" autoAdjust="0"/>
  </p:normalViewPr>
  <p:slideViewPr>
    <p:cSldViewPr>
      <p:cViewPr>
        <p:scale>
          <a:sx n="50" d="100"/>
          <a:sy n="50" d="100"/>
        </p:scale>
        <p:origin x="1728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66C7C-3E5F-8F8D-7904-0B33B58D3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20888"/>
            <a:ext cx="10800000" cy="197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52D20-ADDD-BE34-1B60-BDB9CCA1F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EDF99-FA55-E6F1-032A-244E1551F8F1}"/>
              </a:ext>
            </a:extLst>
          </p:cNvPr>
          <p:cNvSpPr/>
          <p:nvPr/>
        </p:nvSpPr>
        <p:spPr bwMode="auto">
          <a:xfrm>
            <a:off x="2596682" y="1992783"/>
            <a:ext cx="258957" cy="490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667551-F7D7-240F-ECC5-999AD69D453A}"/>
              </a:ext>
            </a:extLst>
          </p:cNvPr>
          <p:cNvSpPr/>
          <p:nvPr/>
        </p:nvSpPr>
        <p:spPr bwMode="auto">
          <a:xfrm>
            <a:off x="4917982" y="1983243"/>
            <a:ext cx="369939" cy="516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CA5392-193B-4F62-C11E-8B2D471CE2E4}"/>
              </a:ext>
            </a:extLst>
          </p:cNvPr>
          <p:cNvSpPr/>
          <p:nvPr/>
        </p:nvSpPr>
        <p:spPr bwMode="auto">
          <a:xfrm>
            <a:off x="7360583" y="1983243"/>
            <a:ext cx="485105" cy="49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8411D1-D016-A32A-5FD5-880101712907}"/>
              </a:ext>
            </a:extLst>
          </p:cNvPr>
          <p:cNvSpPr/>
          <p:nvPr/>
        </p:nvSpPr>
        <p:spPr bwMode="auto">
          <a:xfrm>
            <a:off x="9953065" y="1983243"/>
            <a:ext cx="469948" cy="49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1F19DF-E265-CFC9-2C45-C8EF95372EB4}"/>
              </a:ext>
            </a:extLst>
          </p:cNvPr>
          <p:cNvSpPr/>
          <p:nvPr/>
        </p:nvSpPr>
        <p:spPr bwMode="auto">
          <a:xfrm>
            <a:off x="2567608" y="2736907"/>
            <a:ext cx="288032" cy="629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7EC163-9A06-3CC8-EA1C-E6B556822E5E}"/>
              </a:ext>
            </a:extLst>
          </p:cNvPr>
          <p:cNvSpPr/>
          <p:nvPr/>
        </p:nvSpPr>
        <p:spPr bwMode="auto">
          <a:xfrm>
            <a:off x="4889411" y="2736908"/>
            <a:ext cx="303192" cy="69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45A276-C577-ED33-9B7B-84A083A0BB73}"/>
              </a:ext>
            </a:extLst>
          </p:cNvPr>
          <p:cNvSpPr/>
          <p:nvPr/>
        </p:nvSpPr>
        <p:spPr bwMode="auto">
          <a:xfrm>
            <a:off x="7230757" y="2736908"/>
            <a:ext cx="530585" cy="692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0ADB52-7C45-3857-A540-FE299D7DCB0D}"/>
              </a:ext>
            </a:extLst>
          </p:cNvPr>
          <p:cNvSpPr/>
          <p:nvPr/>
        </p:nvSpPr>
        <p:spPr bwMode="auto">
          <a:xfrm>
            <a:off x="10026757" y="2736908"/>
            <a:ext cx="396256" cy="62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3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BAEFE-B587-5D8D-78CA-4DAB9BB7B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00438-DC3B-A710-6410-452C501520F7}"/>
              </a:ext>
            </a:extLst>
          </p:cNvPr>
          <p:cNvSpPr/>
          <p:nvPr/>
        </p:nvSpPr>
        <p:spPr bwMode="auto">
          <a:xfrm>
            <a:off x="1062857" y="2132856"/>
            <a:ext cx="1576759" cy="59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80DEDA-2236-0090-BCF4-B5293E101E7E}"/>
              </a:ext>
            </a:extLst>
          </p:cNvPr>
          <p:cNvSpPr/>
          <p:nvPr/>
        </p:nvSpPr>
        <p:spPr bwMode="auto">
          <a:xfrm>
            <a:off x="4053333" y="2287777"/>
            <a:ext cx="1495238" cy="438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38223C-B7CB-527B-DC6B-6B7525E17ABE}"/>
              </a:ext>
            </a:extLst>
          </p:cNvPr>
          <p:cNvSpPr/>
          <p:nvPr/>
        </p:nvSpPr>
        <p:spPr bwMode="auto">
          <a:xfrm>
            <a:off x="7148571" y="2287777"/>
            <a:ext cx="2390475" cy="438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6BEB3D-803A-66CD-6933-9C1684A10E30}"/>
              </a:ext>
            </a:extLst>
          </p:cNvPr>
          <p:cNvSpPr/>
          <p:nvPr/>
        </p:nvSpPr>
        <p:spPr bwMode="auto">
          <a:xfrm>
            <a:off x="4053333" y="2964735"/>
            <a:ext cx="857142" cy="438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1A504C-8404-7DA7-A390-BE040D18405E}"/>
              </a:ext>
            </a:extLst>
          </p:cNvPr>
          <p:cNvSpPr/>
          <p:nvPr/>
        </p:nvSpPr>
        <p:spPr bwMode="auto">
          <a:xfrm>
            <a:off x="7148571" y="3079150"/>
            <a:ext cx="733332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CD5190-27F0-D465-C3BA-21DAE7EBA19B}"/>
              </a:ext>
            </a:extLst>
          </p:cNvPr>
          <p:cNvSpPr/>
          <p:nvPr/>
        </p:nvSpPr>
        <p:spPr bwMode="auto">
          <a:xfrm>
            <a:off x="4053333" y="3641693"/>
            <a:ext cx="685714" cy="429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6E1A048-8B63-1D4D-BE52-4F5AA82D23E9}"/>
              </a:ext>
            </a:extLst>
          </p:cNvPr>
          <p:cNvSpPr/>
          <p:nvPr/>
        </p:nvSpPr>
        <p:spPr bwMode="auto">
          <a:xfrm>
            <a:off x="7148571" y="3765643"/>
            <a:ext cx="380952" cy="1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DE00438-DC3B-A710-6410-452C501520F7}"/>
              </a:ext>
            </a:extLst>
          </p:cNvPr>
          <p:cNvSpPr/>
          <p:nvPr/>
        </p:nvSpPr>
        <p:spPr bwMode="auto">
          <a:xfrm>
            <a:off x="1026857" y="2940062"/>
            <a:ext cx="1468743" cy="59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9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67DC6-D316-FE2E-60A7-B6017BA890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720000" y="1700809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741752" y="2459785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3697984" y="1700809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3719736" y="2459785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6654216" y="1708085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6675968" y="2467061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6675968" y="3203146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4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A3872-ABC1-AF48-765B-F0544472F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1249712" y="2237976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1249712" y="2980743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4223792" y="2237976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4223792" y="2980743"/>
            <a:ext cx="1631584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7320136" y="2237976"/>
            <a:ext cx="1944216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7320136" y="2980743"/>
            <a:ext cx="1944216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D50FC09-B9CA-2173-4A7C-7689DD3FCE2A}"/>
              </a:ext>
            </a:extLst>
          </p:cNvPr>
          <p:cNvSpPr/>
          <p:nvPr/>
        </p:nvSpPr>
        <p:spPr bwMode="auto">
          <a:xfrm>
            <a:off x="7464152" y="3723510"/>
            <a:ext cx="1944216" cy="55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1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745AB-1C30-70E8-491B-B5D446D7C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9134761" cy="284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94C07-19D4-EB10-EA00-CEED7DACB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903B62-C7B1-A44B-74A8-AC44A20330FD}"/>
              </a:ext>
            </a:extLst>
          </p:cNvPr>
          <p:cNvSpPr/>
          <p:nvPr/>
        </p:nvSpPr>
        <p:spPr bwMode="auto">
          <a:xfrm>
            <a:off x="3739047" y="2460342"/>
            <a:ext cx="4419047" cy="2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29B80F-2474-C693-BBEA-946AED790394}"/>
              </a:ext>
            </a:extLst>
          </p:cNvPr>
          <p:cNvSpPr/>
          <p:nvPr/>
        </p:nvSpPr>
        <p:spPr bwMode="auto">
          <a:xfrm>
            <a:off x="1453333" y="3595681"/>
            <a:ext cx="8714286" cy="429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9041FD-3BC7-CA06-0097-B87BDA715B5C}"/>
              </a:ext>
            </a:extLst>
          </p:cNvPr>
          <p:cNvSpPr/>
          <p:nvPr/>
        </p:nvSpPr>
        <p:spPr bwMode="auto">
          <a:xfrm>
            <a:off x="1443809" y="4292149"/>
            <a:ext cx="8723810" cy="4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EDE4C5-7467-A301-386B-630463F3B7A9}"/>
              </a:ext>
            </a:extLst>
          </p:cNvPr>
          <p:cNvSpPr/>
          <p:nvPr/>
        </p:nvSpPr>
        <p:spPr bwMode="auto">
          <a:xfrm>
            <a:off x="1462857" y="4979077"/>
            <a:ext cx="1438095" cy="22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65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F046A-064D-33BC-EC36-D12D78B52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D98A33-2FDD-D1B8-3DB5-6639E99E5A93}"/>
              </a:ext>
            </a:extLst>
          </p:cNvPr>
          <p:cNvSpPr/>
          <p:nvPr/>
        </p:nvSpPr>
        <p:spPr bwMode="auto">
          <a:xfrm>
            <a:off x="1199456" y="2204865"/>
            <a:ext cx="8568163" cy="550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66E847A-DA8F-AC8F-ACAE-CC78300D5C5E}"/>
              </a:ext>
            </a:extLst>
          </p:cNvPr>
          <p:cNvSpPr/>
          <p:nvPr/>
        </p:nvSpPr>
        <p:spPr bwMode="auto">
          <a:xfrm>
            <a:off x="1062857" y="3573016"/>
            <a:ext cx="8704761" cy="536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82ABB68-C42E-938C-2FD3-8658F5BDB1F1}"/>
              </a:ext>
            </a:extLst>
          </p:cNvPr>
          <p:cNvSpPr/>
          <p:nvPr/>
        </p:nvSpPr>
        <p:spPr bwMode="auto">
          <a:xfrm>
            <a:off x="1043809" y="4262598"/>
            <a:ext cx="8868615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82ABB68-C42E-938C-2FD3-8658F5BDB1F1}"/>
              </a:ext>
            </a:extLst>
          </p:cNvPr>
          <p:cNvSpPr/>
          <p:nvPr/>
        </p:nvSpPr>
        <p:spPr bwMode="auto">
          <a:xfrm>
            <a:off x="1036329" y="2875096"/>
            <a:ext cx="7219912" cy="54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75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" grpId="0" animBg="1"/>
      <p:bldP spid="24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09E17-13BA-1747-2966-225819F88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143C43-3D57-1510-0342-F0E613FBC2E4}"/>
              </a:ext>
            </a:extLst>
          </p:cNvPr>
          <p:cNvSpPr/>
          <p:nvPr/>
        </p:nvSpPr>
        <p:spPr bwMode="auto">
          <a:xfrm>
            <a:off x="1053333" y="2219693"/>
            <a:ext cx="8704761" cy="314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B0521-6F3C-5C69-CE7F-377F030CEB1D}"/>
              </a:ext>
            </a:extLst>
          </p:cNvPr>
          <p:cNvSpPr/>
          <p:nvPr/>
        </p:nvSpPr>
        <p:spPr bwMode="auto">
          <a:xfrm>
            <a:off x="1043809" y="2533997"/>
            <a:ext cx="8714285" cy="57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8BAB3-1A5C-17A5-812C-EF55BA40806B}"/>
              </a:ext>
            </a:extLst>
          </p:cNvPr>
          <p:cNvSpPr/>
          <p:nvPr/>
        </p:nvSpPr>
        <p:spPr bwMode="auto">
          <a:xfrm>
            <a:off x="1653333" y="3324521"/>
            <a:ext cx="1457142" cy="4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84242B-B7ED-43FB-133A-7D14043A7D4B}"/>
              </a:ext>
            </a:extLst>
          </p:cNvPr>
          <p:cNvSpPr/>
          <p:nvPr/>
        </p:nvSpPr>
        <p:spPr bwMode="auto">
          <a:xfrm>
            <a:off x="1653333" y="3972179"/>
            <a:ext cx="8104761" cy="22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73FC26-BD6D-934A-F04B-1695FC696D4A}"/>
              </a:ext>
            </a:extLst>
          </p:cNvPr>
          <p:cNvSpPr/>
          <p:nvPr/>
        </p:nvSpPr>
        <p:spPr bwMode="auto">
          <a:xfrm>
            <a:off x="1043808" y="4200765"/>
            <a:ext cx="8714285" cy="400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30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88FFF-0D6A-0B17-8E7B-B684081838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0F6AE3-0DEA-5FB6-5876-1B1160327B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/>
        </p:blipFill>
        <p:spPr>
          <a:xfrm>
            <a:off x="1055440" y="2913752"/>
            <a:ext cx="9793088" cy="30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43C43-3D57-1510-0342-F0E613FBC2E4}"/>
              </a:ext>
            </a:extLst>
          </p:cNvPr>
          <p:cNvSpPr/>
          <p:nvPr/>
        </p:nvSpPr>
        <p:spPr bwMode="auto">
          <a:xfrm>
            <a:off x="1599603" y="3429000"/>
            <a:ext cx="860085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143C43-3D57-1510-0342-F0E613FBC2E4}"/>
              </a:ext>
            </a:extLst>
          </p:cNvPr>
          <p:cNvSpPr/>
          <p:nvPr/>
        </p:nvSpPr>
        <p:spPr bwMode="auto">
          <a:xfrm>
            <a:off x="1415480" y="4040677"/>
            <a:ext cx="860085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43C43-3D57-1510-0342-F0E613FBC2E4}"/>
              </a:ext>
            </a:extLst>
          </p:cNvPr>
          <p:cNvSpPr/>
          <p:nvPr/>
        </p:nvSpPr>
        <p:spPr bwMode="auto">
          <a:xfrm>
            <a:off x="1415480" y="4652354"/>
            <a:ext cx="8600853" cy="64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143C43-3D57-1510-0342-F0E613FBC2E4}"/>
              </a:ext>
            </a:extLst>
          </p:cNvPr>
          <p:cNvSpPr/>
          <p:nvPr/>
        </p:nvSpPr>
        <p:spPr bwMode="auto">
          <a:xfrm>
            <a:off x="1415480" y="5399584"/>
            <a:ext cx="8600853" cy="64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6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D49E5-22B6-67C8-F684-10294ED27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AB043A-8EE5-3BB9-8E24-B8C26F0BB692}"/>
              </a:ext>
            </a:extLst>
          </p:cNvPr>
          <p:cNvSpPr/>
          <p:nvPr/>
        </p:nvSpPr>
        <p:spPr bwMode="auto">
          <a:xfrm>
            <a:off x="1339047" y="1556793"/>
            <a:ext cx="806666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4C38037-64F3-E492-2EEA-9D1B70F8D6B4}"/>
              </a:ext>
            </a:extLst>
          </p:cNvPr>
          <p:cNvSpPr/>
          <p:nvPr/>
        </p:nvSpPr>
        <p:spPr bwMode="auto">
          <a:xfrm>
            <a:off x="1100952" y="2192431"/>
            <a:ext cx="2009523" cy="50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EC1A7BD-B6F3-7A40-2C94-566E325C2174}"/>
              </a:ext>
            </a:extLst>
          </p:cNvPr>
          <p:cNvSpPr/>
          <p:nvPr/>
        </p:nvSpPr>
        <p:spPr bwMode="auto">
          <a:xfrm>
            <a:off x="1110476" y="2829348"/>
            <a:ext cx="8295238" cy="52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6DDA372-B7EC-EEE2-0F59-1F39F3360470}"/>
              </a:ext>
            </a:extLst>
          </p:cNvPr>
          <p:cNvSpPr/>
          <p:nvPr/>
        </p:nvSpPr>
        <p:spPr bwMode="auto">
          <a:xfrm>
            <a:off x="1100951" y="3488572"/>
            <a:ext cx="8304761" cy="54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0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24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1525C-63F1-4151-9E39-4AE223717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23EF6-F463-E272-B0A5-6B6EA67B89A2}"/>
              </a:ext>
            </a:extLst>
          </p:cNvPr>
          <p:cNvSpPr/>
          <p:nvPr/>
        </p:nvSpPr>
        <p:spPr bwMode="auto">
          <a:xfrm>
            <a:off x="6491428" y="1591750"/>
            <a:ext cx="190477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C5012B-2944-EC4E-97D1-93888194BFF4}"/>
              </a:ext>
            </a:extLst>
          </p:cNvPr>
          <p:cNvSpPr/>
          <p:nvPr/>
        </p:nvSpPr>
        <p:spPr bwMode="auto">
          <a:xfrm>
            <a:off x="5653333" y="2058946"/>
            <a:ext cx="333333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C3602E-F73F-FFCE-36DD-584A0EB188EF}"/>
              </a:ext>
            </a:extLst>
          </p:cNvPr>
          <p:cNvSpPr/>
          <p:nvPr/>
        </p:nvSpPr>
        <p:spPr bwMode="auto">
          <a:xfrm>
            <a:off x="4367619" y="2497539"/>
            <a:ext cx="304761" cy="23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AAB699-CD1B-5E59-A9DB-CF87A725CE26}"/>
              </a:ext>
            </a:extLst>
          </p:cNvPr>
          <p:cNvSpPr/>
          <p:nvPr/>
        </p:nvSpPr>
        <p:spPr bwMode="auto">
          <a:xfrm>
            <a:off x="5805714" y="2983804"/>
            <a:ext cx="447619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B8E49-4465-3160-F4D2-65BFD02125CB}"/>
              </a:ext>
            </a:extLst>
          </p:cNvPr>
          <p:cNvSpPr/>
          <p:nvPr/>
        </p:nvSpPr>
        <p:spPr bwMode="auto">
          <a:xfrm>
            <a:off x="3139047" y="3622624"/>
            <a:ext cx="190476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BB63E6-F4A6-CAE4-C48D-EE4AD792D61A}"/>
              </a:ext>
            </a:extLst>
          </p:cNvPr>
          <p:cNvSpPr/>
          <p:nvPr/>
        </p:nvSpPr>
        <p:spPr bwMode="auto">
          <a:xfrm>
            <a:off x="5158095" y="3622624"/>
            <a:ext cx="190476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065840-C270-72D8-BE09-7B58C11D7A61}"/>
              </a:ext>
            </a:extLst>
          </p:cNvPr>
          <p:cNvSpPr/>
          <p:nvPr/>
        </p:nvSpPr>
        <p:spPr bwMode="auto">
          <a:xfrm>
            <a:off x="7300952" y="3622624"/>
            <a:ext cx="200000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D7A002-827A-73EB-8BF7-48981B46EA27}"/>
              </a:ext>
            </a:extLst>
          </p:cNvPr>
          <p:cNvSpPr/>
          <p:nvPr/>
        </p:nvSpPr>
        <p:spPr bwMode="auto">
          <a:xfrm>
            <a:off x="9696400" y="3429000"/>
            <a:ext cx="360040" cy="53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9DC78-54CF-AA9C-009F-2709D206B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DAD81-98CA-AAA7-2E80-C37A628B4A5C}"/>
              </a:ext>
            </a:extLst>
          </p:cNvPr>
          <p:cNvSpPr/>
          <p:nvPr/>
        </p:nvSpPr>
        <p:spPr bwMode="auto">
          <a:xfrm>
            <a:off x="7834285" y="1248263"/>
            <a:ext cx="1142857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D0A2D-831D-C1EA-7A30-D5F7501BA3D0}"/>
              </a:ext>
            </a:extLst>
          </p:cNvPr>
          <p:cNvSpPr/>
          <p:nvPr/>
        </p:nvSpPr>
        <p:spPr bwMode="auto">
          <a:xfrm>
            <a:off x="2005714" y="2029423"/>
            <a:ext cx="580952" cy="24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3C95AD-96BC-7C35-4BFA-DAF55ABAA145}"/>
              </a:ext>
            </a:extLst>
          </p:cNvPr>
          <p:cNvSpPr/>
          <p:nvPr/>
        </p:nvSpPr>
        <p:spPr bwMode="auto">
          <a:xfrm>
            <a:off x="5053333" y="1844824"/>
            <a:ext cx="419047" cy="56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38BA0A-113C-834B-4647-41CC4A87A336}"/>
              </a:ext>
            </a:extLst>
          </p:cNvPr>
          <p:cNvSpPr/>
          <p:nvPr/>
        </p:nvSpPr>
        <p:spPr bwMode="auto">
          <a:xfrm>
            <a:off x="2999656" y="2686741"/>
            <a:ext cx="406058" cy="52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71417F-6A61-7DF2-BC76-F85A8D52D177}"/>
              </a:ext>
            </a:extLst>
          </p:cNvPr>
          <p:cNvSpPr/>
          <p:nvPr/>
        </p:nvSpPr>
        <p:spPr bwMode="auto">
          <a:xfrm>
            <a:off x="4799856" y="2686740"/>
            <a:ext cx="253477" cy="52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C8D015-147E-7231-46E9-F4661B8C4936}"/>
              </a:ext>
            </a:extLst>
          </p:cNvPr>
          <p:cNvSpPr/>
          <p:nvPr/>
        </p:nvSpPr>
        <p:spPr bwMode="auto">
          <a:xfrm>
            <a:off x="3291427" y="3467899"/>
            <a:ext cx="383681" cy="511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24D9AA-1AC4-5AA1-A4A5-D41E3F00ABE8}"/>
              </a:ext>
            </a:extLst>
          </p:cNvPr>
          <p:cNvSpPr/>
          <p:nvPr/>
        </p:nvSpPr>
        <p:spPr bwMode="auto">
          <a:xfrm>
            <a:off x="5472380" y="3467900"/>
            <a:ext cx="479604" cy="53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43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CCBA7-3A4D-A518-9DA5-D85CA0FC2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0514D-DBCB-C479-8337-9A197093A43D}"/>
              </a:ext>
            </a:extLst>
          </p:cNvPr>
          <p:cNvSpPr/>
          <p:nvPr/>
        </p:nvSpPr>
        <p:spPr bwMode="auto">
          <a:xfrm>
            <a:off x="8976320" y="2525433"/>
            <a:ext cx="360040" cy="543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EAB6D6-B145-2CA3-24A0-88ACA2B368A0}"/>
              </a:ext>
            </a:extLst>
          </p:cNvPr>
          <p:cNvSpPr/>
          <p:nvPr/>
        </p:nvSpPr>
        <p:spPr bwMode="auto">
          <a:xfrm>
            <a:off x="3186666" y="3306915"/>
            <a:ext cx="495238" cy="495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919536" y="1844824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151784" y="1852666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56040" y="1844824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325550" y="1878424"/>
            <a:ext cx="360040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69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ECD49-9073-FB26-BB55-020CF14863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C86FF-9463-43BD-76B7-69A4A887298D}"/>
              </a:ext>
            </a:extLst>
          </p:cNvPr>
          <p:cNvSpPr/>
          <p:nvPr/>
        </p:nvSpPr>
        <p:spPr bwMode="auto">
          <a:xfrm>
            <a:off x="5615238" y="1564257"/>
            <a:ext cx="180952" cy="1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A65CE4-817A-592D-5457-85E430CB41CB}"/>
              </a:ext>
            </a:extLst>
          </p:cNvPr>
          <p:cNvSpPr/>
          <p:nvPr/>
        </p:nvSpPr>
        <p:spPr bwMode="auto">
          <a:xfrm>
            <a:off x="5720000" y="2492896"/>
            <a:ext cx="323809" cy="50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497CB-A923-5661-1B5F-DDA77D2D6573}"/>
              </a:ext>
            </a:extLst>
          </p:cNvPr>
          <p:cNvSpPr/>
          <p:nvPr/>
        </p:nvSpPr>
        <p:spPr bwMode="auto">
          <a:xfrm>
            <a:off x="7896200" y="2492896"/>
            <a:ext cx="360040" cy="50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077629-553B-0854-B4D8-7DE2B67259C0}"/>
              </a:ext>
            </a:extLst>
          </p:cNvPr>
          <p:cNvSpPr/>
          <p:nvPr/>
        </p:nvSpPr>
        <p:spPr bwMode="auto">
          <a:xfrm>
            <a:off x="9164063" y="2492896"/>
            <a:ext cx="594065" cy="504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0A9C5-FD2F-B217-FAE6-89D9EC253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BBF4E-138C-87FE-D5C9-C5097CAE36F9}"/>
              </a:ext>
            </a:extLst>
          </p:cNvPr>
          <p:cNvSpPr/>
          <p:nvPr/>
        </p:nvSpPr>
        <p:spPr bwMode="auto">
          <a:xfrm>
            <a:off x="10662857" y="1716108"/>
            <a:ext cx="247619" cy="190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D920D-684F-BE2B-FF32-64CC7D93DA00}"/>
              </a:ext>
            </a:extLst>
          </p:cNvPr>
          <p:cNvSpPr/>
          <p:nvPr/>
        </p:nvSpPr>
        <p:spPr bwMode="auto">
          <a:xfrm>
            <a:off x="10662857" y="2498377"/>
            <a:ext cx="247619" cy="190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3FC520-E98C-1C93-4BA2-EDD8F2D2C90D}"/>
              </a:ext>
            </a:extLst>
          </p:cNvPr>
          <p:cNvSpPr/>
          <p:nvPr/>
        </p:nvSpPr>
        <p:spPr bwMode="auto">
          <a:xfrm>
            <a:off x="10662857" y="3118468"/>
            <a:ext cx="247619" cy="190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0996C31-F340-149F-D725-1198E9DCD1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24394"/>
            <a:ext cx="10800000" cy="114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32076-ED37-115D-80F0-7CA5212303F7}"/>
              </a:ext>
            </a:extLst>
          </p:cNvPr>
          <p:cNvSpPr/>
          <p:nvPr/>
        </p:nvSpPr>
        <p:spPr bwMode="auto">
          <a:xfrm>
            <a:off x="10632209" y="3805551"/>
            <a:ext cx="285715" cy="24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9F92DD-1166-3600-4CAA-1C6F5E04C863}"/>
              </a:ext>
            </a:extLst>
          </p:cNvPr>
          <p:cNvSpPr/>
          <p:nvPr/>
        </p:nvSpPr>
        <p:spPr bwMode="auto">
          <a:xfrm>
            <a:off x="10641733" y="4406232"/>
            <a:ext cx="276190" cy="257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10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79647-5182-68CA-D034-2DB0FD6E3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62F10-6D55-4349-2F9B-DD68E2A201A9}"/>
              </a:ext>
            </a:extLst>
          </p:cNvPr>
          <p:cNvSpPr/>
          <p:nvPr/>
        </p:nvSpPr>
        <p:spPr bwMode="auto">
          <a:xfrm>
            <a:off x="5129523" y="1563370"/>
            <a:ext cx="238095" cy="190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5FF51-9B0E-EAFB-6A9E-467C5255A6B3}"/>
              </a:ext>
            </a:extLst>
          </p:cNvPr>
          <p:cNvSpPr/>
          <p:nvPr/>
        </p:nvSpPr>
        <p:spPr bwMode="auto">
          <a:xfrm>
            <a:off x="7520000" y="3537784"/>
            <a:ext cx="238095" cy="190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00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EBFE4-0443-872A-5E81-4E1E11B87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3ACF35-16B8-C620-66EE-C0F9F17B5A52}"/>
              </a:ext>
            </a:extLst>
          </p:cNvPr>
          <p:cNvSpPr/>
          <p:nvPr/>
        </p:nvSpPr>
        <p:spPr bwMode="auto">
          <a:xfrm>
            <a:off x="1996190" y="1153220"/>
            <a:ext cx="228571" cy="1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E64A7-9D1C-7A1F-5F6B-1E1F4D1E832D}"/>
              </a:ext>
            </a:extLst>
          </p:cNvPr>
          <p:cNvSpPr/>
          <p:nvPr/>
        </p:nvSpPr>
        <p:spPr bwMode="auto">
          <a:xfrm>
            <a:off x="8358095" y="3165721"/>
            <a:ext cx="238095" cy="18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3DDA0-1718-95F3-A488-38772CDC1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3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53B22C-3799-F0E3-FD42-ED5D3C2B65DD}"/>
              </a:ext>
            </a:extLst>
          </p:cNvPr>
          <p:cNvSpPr/>
          <p:nvPr/>
        </p:nvSpPr>
        <p:spPr bwMode="auto">
          <a:xfrm>
            <a:off x="4043809" y="1764050"/>
            <a:ext cx="219047" cy="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09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38</cp:revision>
  <dcterms:created xsi:type="dcterms:W3CDTF">2015-09-16T06:52:26Z</dcterms:created>
  <dcterms:modified xsi:type="dcterms:W3CDTF">2023-11-24T10:52:02Z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