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5545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14662"/>
            <a:ext cx="4991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B246E-0059-836B-0D7A-3D8B9E0CE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5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575977-07E0-D126-0897-8292B24B3974}"/>
              </a:ext>
            </a:extLst>
          </p:cNvPr>
          <p:cNvSpPr/>
          <p:nvPr/>
        </p:nvSpPr>
        <p:spPr bwMode="auto">
          <a:xfrm>
            <a:off x="1648090" y="4543612"/>
            <a:ext cx="1127458" cy="33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6F15EF-83A0-422D-7E86-128ADC0EC1E9}"/>
              </a:ext>
            </a:extLst>
          </p:cNvPr>
          <p:cNvSpPr/>
          <p:nvPr/>
        </p:nvSpPr>
        <p:spPr bwMode="auto">
          <a:xfrm>
            <a:off x="6756025" y="4557376"/>
            <a:ext cx="1168706" cy="2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A56E9E-9852-B5C4-5CDE-76757D8F5DAC}"/>
              </a:ext>
            </a:extLst>
          </p:cNvPr>
          <p:cNvSpPr/>
          <p:nvPr/>
        </p:nvSpPr>
        <p:spPr bwMode="auto">
          <a:xfrm>
            <a:off x="1641215" y="5307483"/>
            <a:ext cx="1134332" cy="33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4C653D-D118-2D9D-8713-F5DBAB4AC871}"/>
              </a:ext>
            </a:extLst>
          </p:cNvPr>
          <p:cNvSpPr/>
          <p:nvPr/>
        </p:nvSpPr>
        <p:spPr bwMode="auto">
          <a:xfrm>
            <a:off x="6659779" y="5321247"/>
            <a:ext cx="1374948" cy="2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FDDAF9-BFE9-4A12-2178-D0422804DDD6}"/>
              </a:ext>
            </a:extLst>
          </p:cNvPr>
          <p:cNvSpPr/>
          <p:nvPr/>
        </p:nvSpPr>
        <p:spPr bwMode="auto">
          <a:xfrm>
            <a:off x="1648090" y="6071354"/>
            <a:ext cx="1127458" cy="33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3521FB-CF3D-9837-440A-593370C55A23}"/>
              </a:ext>
            </a:extLst>
          </p:cNvPr>
          <p:cNvSpPr/>
          <p:nvPr/>
        </p:nvSpPr>
        <p:spPr bwMode="auto">
          <a:xfrm>
            <a:off x="6756025" y="6085118"/>
            <a:ext cx="1182456" cy="289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95584-26CB-570A-18B0-76051EB185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6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900893-F128-C85A-6E4E-2E8C191FEA3F}"/>
              </a:ext>
            </a:extLst>
          </p:cNvPr>
          <p:cNvSpPr/>
          <p:nvPr/>
        </p:nvSpPr>
        <p:spPr bwMode="auto">
          <a:xfrm>
            <a:off x="1537772" y="3256483"/>
            <a:ext cx="2233729" cy="32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F635B-B04B-EE50-1209-BD0186395E4B}"/>
              </a:ext>
            </a:extLst>
          </p:cNvPr>
          <p:cNvSpPr/>
          <p:nvPr/>
        </p:nvSpPr>
        <p:spPr bwMode="auto">
          <a:xfrm>
            <a:off x="1878510" y="3874736"/>
            <a:ext cx="3119649" cy="28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26DCB6-E7AD-18CE-6936-90DB9A333CE1}"/>
              </a:ext>
            </a:extLst>
          </p:cNvPr>
          <p:cNvSpPr/>
          <p:nvPr/>
        </p:nvSpPr>
        <p:spPr bwMode="auto">
          <a:xfrm>
            <a:off x="1537772" y="4488631"/>
            <a:ext cx="1635544" cy="28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497881-1318-CA27-874E-E5EEA939A04D}"/>
              </a:ext>
            </a:extLst>
          </p:cNvPr>
          <p:cNvSpPr/>
          <p:nvPr/>
        </p:nvSpPr>
        <p:spPr bwMode="auto">
          <a:xfrm>
            <a:off x="1537772" y="5079789"/>
            <a:ext cx="2688047" cy="34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F3E3E7-3CE4-C9AE-38DE-E3A9DD28B43E}"/>
              </a:ext>
            </a:extLst>
          </p:cNvPr>
          <p:cNvSpPr/>
          <p:nvPr/>
        </p:nvSpPr>
        <p:spPr bwMode="auto">
          <a:xfrm>
            <a:off x="1507484" y="5693684"/>
            <a:ext cx="3884418" cy="10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7B981-7E14-F4C3-B8D7-0CFCA3137F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D151A-FCE5-2378-B7D5-B6A51AE63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7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AC38D-9F62-21FE-783F-7F1A33FA1A92}"/>
              </a:ext>
            </a:extLst>
          </p:cNvPr>
          <p:cNvSpPr/>
          <p:nvPr/>
        </p:nvSpPr>
        <p:spPr bwMode="auto">
          <a:xfrm>
            <a:off x="694681" y="1130241"/>
            <a:ext cx="2860946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13087-3566-61FD-F62E-499BB52C5266}"/>
              </a:ext>
            </a:extLst>
          </p:cNvPr>
          <p:cNvSpPr/>
          <p:nvPr/>
        </p:nvSpPr>
        <p:spPr bwMode="auto">
          <a:xfrm>
            <a:off x="1827667" y="1661934"/>
            <a:ext cx="4595237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C60BD7-8CF0-D13D-BD97-3371647072B6}"/>
              </a:ext>
            </a:extLst>
          </p:cNvPr>
          <p:cNvSpPr/>
          <p:nvPr/>
        </p:nvSpPr>
        <p:spPr bwMode="auto">
          <a:xfrm>
            <a:off x="694681" y="2187296"/>
            <a:ext cx="3012855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7F4E06-2F94-3EB3-2B9A-29B63546F906}"/>
              </a:ext>
            </a:extLst>
          </p:cNvPr>
          <p:cNvSpPr/>
          <p:nvPr/>
        </p:nvSpPr>
        <p:spPr bwMode="auto">
          <a:xfrm>
            <a:off x="1827667" y="2712659"/>
            <a:ext cx="5057292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2F5BF1-7FA5-7DD0-A8C9-9174B6C28C8C}"/>
              </a:ext>
            </a:extLst>
          </p:cNvPr>
          <p:cNvSpPr/>
          <p:nvPr/>
        </p:nvSpPr>
        <p:spPr bwMode="auto">
          <a:xfrm>
            <a:off x="694681" y="3238021"/>
            <a:ext cx="2860946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FA2F1-B5E4-680B-70A4-CEF7388C6A72}"/>
              </a:ext>
            </a:extLst>
          </p:cNvPr>
          <p:cNvSpPr/>
          <p:nvPr/>
        </p:nvSpPr>
        <p:spPr bwMode="auto">
          <a:xfrm>
            <a:off x="1827667" y="3763384"/>
            <a:ext cx="4753475" cy="27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0AC35C-9D83-EDF6-CD1C-D9EA4134A40B}"/>
              </a:ext>
            </a:extLst>
          </p:cNvPr>
          <p:cNvSpPr/>
          <p:nvPr/>
        </p:nvSpPr>
        <p:spPr bwMode="auto">
          <a:xfrm>
            <a:off x="694681" y="4295076"/>
            <a:ext cx="3405285" cy="234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379571-5D91-E58F-4C86-AD27459ABC32}"/>
              </a:ext>
            </a:extLst>
          </p:cNvPr>
          <p:cNvSpPr/>
          <p:nvPr/>
        </p:nvSpPr>
        <p:spPr bwMode="auto">
          <a:xfrm>
            <a:off x="694681" y="4814109"/>
            <a:ext cx="3405285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661959-EE0F-89F8-287C-44C0158336CD}"/>
              </a:ext>
            </a:extLst>
          </p:cNvPr>
          <p:cNvSpPr/>
          <p:nvPr/>
        </p:nvSpPr>
        <p:spPr bwMode="auto">
          <a:xfrm>
            <a:off x="694680" y="5339472"/>
            <a:ext cx="7203003" cy="1392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57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411C5-D1B4-216A-BBE5-51038FE01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2D6D7B-595A-A1C6-0530-70B4B2428E58}"/>
              </a:ext>
            </a:extLst>
          </p:cNvPr>
          <p:cNvSpPr/>
          <p:nvPr/>
        </p:nvSpPr>
        <p:spPr bwMode="auto">
          <a:xfrm>
            <a:off x="1957002" y="3858959"/>
            <a:ext cx="2610557" cy="34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7715D-162F-4F5E-C261-E6E8DAA3012A}"/>
              </a:ext>
            </a:extLst>
          </p:cNvPr>
          <p:cNvSpPr/>
          <p:nvPr/>
        </p:nvSpPr>
        <p:spPr bwMode="auto">
          <a:xfrm>
            <a:off x="1957002" y="4458527"/>
            <a:ext cx="4690970" cy="29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9832CD-907A-8278-C52D-2D3ABC1D3248}"/>
              </a:ext>
            </a:extLst>
          </p:cNvPr>
          <p:cNvSpPr/>
          <p:nvPr/>
        </p:nvSpPr>
        <p:spPr bwMode="auto">
          <a:xfrm>
            <a:off x="1587508" y="5053004"/>
            <a:ext cx="2329420" cy="30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6ECA8C-F22D-462A-AECA-9A9171CD649A}"/>
              </a:ext>
            </a:extLst>
          </p:cNvPr>
          <p:cNvSpPr/>
          <p:nvPr/>
        </p:nvSpPr>
        <p:spPr bwMode="auto">
          <a:xfrm>
            <a:off x="1587508" y="5639447"/>
            <a:ext cx="2482037" cy="36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B6569E-DF29-44F4-88BF-E89D2606F48F}"/>
              </a:ext>
            </a:extLst>
          </p:cNvPr>
          <p:cNvSpPr/>
          <p:nvPr/>
        </p:nvSpPr>
        <p:spPr bwMode="auto">
          <a:xfrm>
            <a:off x="1563410" y="6233924"/>
            <a:ext cx="7028423" cy="361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0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081AA-E494-4CF9-6225-1B2E0DC9F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940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9F2D6-4998-AFEA-C52C-4024BB358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6B243-11F4-9354-B4B0-05BC0F29174F}"/>
              </a:ext>
            </a:extLst>
          </p:cNvPr>
          <p:cNvSpPr/>
          <p:nvPr/>
        </p:nvSpPr>
        <p:spPr bwMode="auto">
          <a:xfrm>
            <a:off x="689056" y="1080385"/>
            <a:ext cx="5550959" cy="441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7EC0C7-CBFA-5C22-A30C-F194820AFDB6}"/>
              </a:ext>
            </a:extLst>
          </p:cNvPr>
          <p:cNvSpPr/>
          <p:nvPr/>
        </p:nvSpPr>
        <p:spPr bwMode="auto">
          <a:xfrm>
            <a:off x="2066003" y="1715225"/>
            <a:ext cx="3187088" cy="33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186EE-7444-E8C1-545A-B43DDE03EA2D}"/>
              </a:ext>
            </a:extLst>
          </p:cNvPr>
          <p:cNvSpPr/>
          <p:nvPr/>
        </p:nvSpPr>
        <p:spPr bwMode="auto">
          <a:xfrm>
            <a:off x="2066003" y="2272645"/>
            <a:ext cx="3140674" cy="35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F4B093-F9F4-7FEC-6C99-06056C712506}"/>
              </a:ext>
            </a:extLst>
          </p:cNvPr>
          <p:cNvSpPr/>
          <p:nvPr/>
        </p:nvSpPr>
        <p:spPr bwMode="auto">
          <a:xfrm>
            <a:off x="2066003" y="2853290"/>
            <a:ext cx="2583707" cy="34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44D32D-D19A-728C-7716-798FD7E0F2EA}"/>
              </a:ext>
            </a:extLst>
          </p:cNvPr>
          <p:cNvSpPr/>
          <p:nvPr/>
        </p:nvSpPr>
        <p:spPr bwMode="auto">
          <a:xfrm>
            <a:off x="689057" y="3395224"/>
            <a:ext cx="5550958" cy="41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8E0EED-96B6-C3A3-5A38-E86EF871E29A}"/>
              </a:ext>
            </a:extLst>
          </p:cNvPr>
          <p:cNvSpPr/>
          <p:nvPr/>
        </p:nvSpPr>
        <p:spPr bwMode="auto">
          <a:xfrm>
            <a:off x="2066003" y="4030064"/>
            <a:ext cx="3187088" cy="33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2BCD0B-726E-A0A7-6DF2-AA9F09E81F4A}"/>
              </a:ext>
            </a:extLst>
          </p:cNvPr>
          <p:cNvSpPr/>
          <p:nvPr/>
        </p:nvSpPr>
        <p:spPr bwMode="auto">
          <a:xfrm>
            <a:off x="2066003" y="4579741"/>
            <a:ext cx="3140674" cy="36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451117-967B-E0D7-9A3A-BD0A3FC168EF}"/>
              </a:ext>
            </a:extLst>
          </p:cNvPr>
          <p:cNvSpPr/>
          <p:nvPr/>
        </p:nvSpPr>
        <p:spPr bwMode="auto">
          <a:xfrm>
            <a:off x="2066003" y="5160387"/>
            <a:ext cx="2583707" cy="356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39C866E-1084-CF00-0802-F8FF05CDBCC7}"/>
              </a:ext>
            </a:extLst>
          </p:cNvPr>
          <p:cNvSpPr/>
          <p:nvPr/>
        </p:nvSpPr>
        <p:spPr bwMode="auto">
          <a:xfrm>
            <a:off x="689057" y="5733290"/>
            <a:ext cx="7813007" cy="99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3E8081AA-E494-4CF9-6225-1B2E0DC9F0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43" t="45011" b="9984"/>
          <a:stretch/>
        </p:blipFill>
        <p:spPr>
          <a:xfrm>
            <a:off x="7703128" y="1905533"/>
            <a:ext cx="3908668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70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6D3BCB-23C3-7640-0CB6-0F11BA138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30DA55-C9F1-EA28-7057-6BCF060B16B2}"/>
              </a:ext>
            </a:extLst>
          </p:cNvPr>
          <p:cNvSpPr/>
          <p:nvPr/>
        </p:nvSpPr>
        <p:spPr bwMode="auto">
          <a:xfrm>
            <a:off x="1505323" y="4724727"/>
            <a:ext cx="4210205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6077C0-9A73-9E09-21BE-69443ED8F4CE}"/>
              </a:ext>
            </a:extLst>
          </p:cNvPr>
          <p:cNvSpPr/>
          <p:nvPr/>
        </p:nvSpPr>
        <p:spPr bwMode="auto">
          <a:xfrm>
            <a:off x="1498051" y="5270180"/>
            <a:ext cx="5246021" cy="111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6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