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4" r:id="rId3"/>
    <p:sldId id="383" r:id="rId4"/>
    <p:sldId id="382" r:id="rId5"/>
    <p:sldId id="381" r:id="rId6"/>
    <p:sldId id="380" r:id="rId7"/>
    <p:sldId id="378" r:id="rId8"/>
    <p:sldId id="377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548" autoAdjust="0"/>
    <p:restoredTop sz="94660" autoAdjust="0"/>
  </p:normalViewPr>
  <p:slideViewPr>
    <p:cSldViewPr>
      <p:cViewPr varScale="1">
        <p:scale>
          <a:sx n="101" d="100"/>
          <a:sy n="101" d="100"/>
        </p:scale>
        <p:origin x="132" y="1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0B54A-81B2-3E48-1287-637CC7D35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420888"/>
            <a:ext cx="10800000" cy="1949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60EEDC-45A9-6845-79A7-25A4F39CD6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6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5C030F-C4DD-CB4E-895A-E533F20F6FCB}"/>
              </a:ext>
            </a:extLst>
          </p:cNvPr>
          <p:cNvSpPr/>
          <p:nvPr/>
        </p:nvSpPr>
        <p:spPr bwMode="auto">
          <a:xfrm>
            <a:off x="2453333" y="2020236"/>
            <a:ext cx="258291" cy="54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DA5E97-314A-4CBD-ADC1-07A501B80F93}"/>
              </a:ext>
            </a:extLst>
          </p:cNvPr>
          <p:cNvSpPr/>
          <p:nvPr/>
        </p:nvSpPr>
        <p:spPr bwMode="auto">
          <a:xfrm>
            <a:off x="4700952" y="2020236"/>
            <a:ext cx="495238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9212B4-A526-5424-C758-F754F37F8D05}"/>
              </a:ext>
            </a:extLst>
          </p:cNvPr>
          <p:cNvSpPr/>
          <p:nvPr/>
        </p:nvSpPr>
        <p:spPr bwMode="auto">
          <a:xfrm>
            <a:off x="7272380" y="2020236"/>
            <a:ext cx="314285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0FFB21-852B-9ED4-3107-D3F3B8E3CD99}"/>
              </a:ext>
            </a:extLst>
          </p:cNvPr>
          <p:cNvSpPr/>
          <p:nvPr/>
        </p:nvSpPr>
        <p:spPr bwMode="auto">
          <a:xfrm>
            <a:off x="10348571" y="2020236"/>
            <a:ext cx="314284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7F5F7C-83D9-62F2-9CA4-BE822FBC144B}"/>
              </a:ext>
            </a:extLst>
          </p:cNvPr>
          <p:cNvSpPr/>
          <p:nvPr/>
        </p:nvSpPr>
        <p:spPr bwMode="auto">
          <a:xfrm>
            <a:off x="2453333" y="2992237"/>
            <a:ext cx="171428" cy="19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EF54346-1DE5-23E0-B450-0B6EB558A008}"/>
              </a:ext>
            </a:extLst>
          </p:cNvPr>
          <p:cNvSpPr/>
          <p:nvPr/>
        </p:nvSpPr>
        <p:spPr bwMode="auto">
          <a:xfrm>
            <a:off x="10234285" y="2992237"/>
            <a:ext cx="171428" cy="19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0D02571-2E43-6C2D-618F-44E31CA08469}"/>
              </a:ext>
            </a:extLst>
          </p:cNvPr>
          <p:cNvSpPr/>
          <p:nvPr/>
        </p:nvSpPr>
        <p:spPr bwMode="auto">
          <a:xfrm>
            <a:off x="4805714" y="2839766"/>
            <a:ext cx="323809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2514EFB-7B6D-1BA8-EA0E-4005EC3DB9F9}"/>
              </a:ext>
            </a:extLst>
          </p:cNvPr>
          <p:cNvSpPr/>
          <p:nvPr/>
        </p:nvSpPr>
        <p:spPr bwMode="auto">
          <a:xfrm>
            <a:off x="7300951" y="2839766"/>
            <a:ext cx="285713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67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1711D-48DA-11F4-CC5F-DE06585488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9A7018-9EF8-2203-CD88-F569341CFFA2}"/>
              </a:ext>
            </a:extLst>
          </p:cNvPr>
          <p:cNvSpPr/>
          <p:nvPr/>
        </p:nvSpPr>
        <p:spPr bwMode="auto">
          <a:xfrm>
            <a:off x="1055440" y="2477863"/>
            <a:ext cx="1721702" cy="49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AA88B54-5E11-397A-9350-3AC8D8599409}"/>
              </a:ext>
            </a:extLst>
          </p:cNvPr>
          <p:cNvSpPr/>
          <p:nvPr/>
        </p:nvSpPr>
        <p:spPr bwMode="auto">
          <a:xfrm>
            <a:off x="7415238" y="2477863"/>
            <a:ext cx="2695238" cy="49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595014E-347F-4E19-FCB2-189B111B09E9}"/>
              </a:ext>
            </a:extLst>
          </p:cNvPr>
          <p:cNvSpPr/>
          <p:nvPr/>
        </p:nvSpPr>
        <p:spPr bwMode="auto">
          <a:xfrm>
            <a:off x="7415238" y="3450003"/>
            <a:ext cx="828571" cy="190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17739BB-1C53-65E1-20F3-EE6C4482090F}"/>
              </a:ext>
            </a:extLst>
          </p:cNvPr>
          <p:cNvSpPr/>
          <p:nvPr/>
        </p:nvSpPr>
        <p:spPr bwMode="auto">
          <a:xfrm>
            <a:off x="7415238" y="4107627"/>
            <a:ext cx="419047" cy="190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A9A7018-9EF8-2203-CD88-F569341CFFA2}"/>
              </a:ext>
            </a:extLst>
          </p:cNvPr>
          <p:cNvSpPr/>
          <p:nvPr/>
        </p:nvSpPr>
        <p:spPr bwMode="auto">
          <a:xfrm>
            <a:off x="983432" y="3297510"/>
            <a:ext cx="1721702" cy="49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A9A7018-9EF8-2203-CD88-F569341CFFA2}"/>
              </a:ext>
            </a:extLst>
          </p:cNvPr>
          <p:cNvSpPr/>
          <p:nvPr/>
        </p:nvSpPr>
        <p:spPr bwMode="auto">
          <a:xfrm>
            <a:off x="4151784" y="2477863"/>
            <a:ext cx="1721702" cy="49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A9A7018-9EF8-2203-CD88-F569341CFFA2}"/>
              </a:ext>
            </a:extLst>
          </p:cNvPr>
          <p:cNvSpPr/>
          <p:nvPr/>
        </p:nvSpPr>
        <p:spPr bwMode="auto">
          <a:xfrm>
            <a:off x="4079776" y="3297510"/>
            <a:ext cx="1721702" cy="49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90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2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AE495-04ED-5F84-F56B-C3BB3890D6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E19194-C64F-4C7C-185D-4095FDF16C19}"/>
              </a:ext>
            </a:extLst>
          </p:cNvPr>
          <p:cNvSpPr/>
          <p:nvPr/>
        </p:nvSpPr>
        <p:spPr bwMode="auto">
          <a:xfrm>
            <a:off x="5087888" y="1525231"/>
            <a:ext cx="5851159" cy="707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98D170-3295-8A6B-67DF-93F7A845465E}"/>
              </a:ext>
            </a:extLst>
          </p:cNvPr>
          <p:cNvSpPr/>
          <p:nvPr/>
        </p:nvSpPr>
        <p:spPr bwMode="auto">
          <a:xfrm>
            <a:off x="5929523" y="2393233"/>
            <a:ext cx="2171427" cy="190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2D580E-0B10-E1AB-677B-711B81E6D4DE}"/>
              </a:ext>
            </a:extLst>
          </p:cNvPr>
          <p:cNvSpPr/>
          <p:nvPr/>
        </p:nvSpPr>
        <p:spPr bwMode="auto">
          <a:xfrm>
            <a:off x="5929523" y="2812926"/>
            <a:ext cx="1457142" cy="22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6F050C-34F6-CAD9-0107-9520227C1A46}"/>
              </a:ext>
            </a:extLst>
          </p:cNvPr>
          <p:cNvSpPr/>
          <p:nvPr/>
        </p:nvSpPr>
        <p:spPr bwMode="auto">
          <a:xfrm>
            <a:off x="5087888" y="3194464"/>
            <a:ext cx="4679730" cy="306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6E2B32-96E1-8EE2-E60B-37ED47FA7843}"/>
              </a:ext>
            </a:extLst>
          </p:cNvPr>
          <p:cNvSpPr/>
          <p:nvPr/>
        </p:nvSpPr>
        <p:spPr bwMode="auto">
          <a:xfrm>
            <a:off x="5691428" y="3661850"/>
            <a:ext cx="1228571" cy="181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D79734-AD30-10AB-8132-BBDD4324923F}"/>
              </a:ext>
            </a:extLst>
          </p:cNvPr>
          <p:cNvSpPr/>
          <p:nvPr/>
        </p:nvSpPr>
        <p:spPr bwMode="auto">
          <a:xfrm>
            <a:off x="5691428" y="4072005"/>
            <a:ext cx="1457142" cy="219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45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3C43E-45E1-2006-A51F-53620D497D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7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988840"/>
            <a:ext cx="7885176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24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CECB99-3113-AEDF-4419-8C8578E057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9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916832"/>
            <a:ext cx="6927723" cy="199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4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C1320-2122-0559-3469-D9558F134C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1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049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8078BD-2127-CB38-7FE2-4D9D04D96F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0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" r="-1358"/>
          <a:stretch/>
        </p:blipFill>
        <p:spPr>
          <a:xfrm>
            <a:off x="2037114" y="1427230"/>
            <a:ext cx="7587278" cy="363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35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868041-0884-F120-38D5-1EF0CB75D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3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7E681A-D0F1-5F47-A79C-C35C4CEAB0E6}"/>
              </a:ext>
            </a:extLst>
          </p:cNvPr>
          <p:cNvSpPr/>
          <p:nvPr/>
        </p:nvSpPr>
        <p:spPr bwMode="auto">
          <a:xfrm>
            <a:off x="1111025" y="1538599"/>
            <a:ext cx="5685714" cy="228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4F5F10-2B12-32E1-E790-72CEC1368245}"/>
              </a:ext>
            </a:extLst>
          </p:cNvPr>
          <p:cNvSpPr/>
          <p:nvPr/>
        </p:nvSpPr>
        <p:spPr bwMode="auto">
          <a:xfrm>
            <a:off x="1087429" y="2334027"/>
            <a:ext cx="4438095" cy="411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70C1320-2122-0559-3469-D9558F134C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26"/>
          <a:stretch/>
        </p:blipFill>
        <p:spPr>
          <a:xfrm>
            <a:off x="728587" y="3645024"/>
            <a:ext cx="10800000" cy="1920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453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58DE36-81E2-C8A2-8B74-43F949914E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A03342-8A90-05B7-B585-78DC940FDB4A}"/>
              </a:ext>
            </a:extLst>
          </p:cNvPr>
          <p:cNvSpPr/>
          <p:nvPr/>
        </p:nvSpPr>
        <p:spPr bwMode="auto">
          <a:xfrm>
            <a:off x="1631505" y="2708920"/>
            <a:ext cx="8536114" cy="629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D893452-9216-32DB-97D2-2B746BD4A94D}"/>
              </a:ext>
            </a:extLst>
          </p:cNvPr>
          <p:cNvSpPr/>
          <p:nvPr/>
        </p:nvSpPr>
        <p:spPr bwMode="auto">
          <a:xfrm>
            <a:off x="1462857" y="4077072"/>
            <a:ext cx="8704761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9C7015B-5AA2-BFE4-D20F-B5B389C4B770}"/>
              </a:ext>
            </a:extLst>
          </p:cNvPr>
          <p:cNvSpPr/>
          <p:nvPr/>
        </p:nvSpPr>
        <p:spPr bwMode="auto">
          <a:xfrm>
            <a:off x="1443809" y="4778723"/>
            <a:ext cx="8723809" cy="429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6A03342-8A90-05B7-B585-78DC940FDB4A}"/>
              </a:ext>
            </a:extLst>
          </p:cNvPr>
          <p:cNvSpPr/>
          <p:nvPr/>
        </p:nvSpPr>
        <p:spPr bwMode="auto">
          <a:xfrm>
            <a:off x="1462857" y="3338084"/>
            <a:ext cx="1320775" cy="512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22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20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BBD44-F401-C83B-A47F-10A6735028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3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776AFB-E810-3CA2-CD85-52DBA81936D6}"/>
              </a:ext>
            </a:extLst>
          </p:cNvPr>
          <p:cNvSpPr/>
          <p:nvPr/>
        </p:nvSpPr>
        <p:spPr bwMode="auto">
          <a:xfrm>
            <a:off x="1215238" y="2040358"/>
            <a:ext cx="9764249" cy="396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0C35A7-9A1E-C911-6E5F-B421BE30EA79}"/>
              </a:ext>
            </a:extLst>
          </p:cNvPr>
          <p:cNvSpPr/>
          <p:nvPr/>
        </p:nvSpPr>
        <p:spPr bwMode="auto">
          <a:xfrm>
            <a:off x="996190" y="2460070"/>
            <a:ext cx="1571428" cy="190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3FC6B8-8ED6-7E58-0AF7-290047EF0B77}"/>
              </a:ext>
            </a:extLst>
          </p:cNvPr>
          <p:cNvSpPr/>
          <p:nvPr/>
        </p:nvSpPr>
        <p:spPr bwMode="auto">
          <a:xfrm>
            <a:off x="996190" y="2822550"/>
            <a:ext cx="8771428" cy="267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ED1F4B-D884-F2CB-9878-3F40B6F8E27E}"/>
              </a:ext>
            </a:extLst>
          </p:cNvPr>
          <p:cNvSpPr/>
          <p:nvPr/>
        </p:nvSpPr>
        <p:spPr bwMode="auto">
          <a:xfrm>
            <a:off x="967619" y="3280417"/>
            <a:ext cx="8800000" cy="23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210FEA-8EEC-68BF-63A4-5DE0317F3E87}"/>
              </a:ext>
            </a:extLst>
          </p:cNvPr>
          <p:cNvSpPr/>
          <p:nvPr/>
        </p:nvSpPr>
        <p:spPr bwMode="auto">
          <a:xfrm>
            <a:off x="977141" y="3690591"/>
            <a:ext cx="8790477" cy="44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96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214B7-0F0D-83B5-E74B-BFA4487145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1EF831-A7A5-4B5E-66C0-0614D1A3271C}"/>
              </a:ext>
            </a:extLst>
          </p:cNvPr>
          <p:cNvSpPr/>
          <p:nvPr/>
        </p:nvSpPr>
        <p:spPr bwMode="auto">
          <a:xfrm>
            <a:off x="4462857" y="2107510"/>
            <a:ext cx="571428" cy="248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674494-EAFB-4FF0-9D7E-2B657BA40763}"/>
              </a:ext>
            </a:extLst>
          </p:cNvPr>
          <p:cNvSpPr/>
          <p:nvPr/>
        </p:nvSpPr>
        <p:spPr bwMode="auto">
          <a:xfrm>
            <a:off x="9853333" y="2107510"/>
            <a:ext cx="847618" cy="248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03B41D-336B-3492-8065-BB704EEA8E17}"/>
              </a:ext>
            </a:extLst>
          </p:cNvPr>
          <p:cNvSpPr/>
          <p:nvPr/>
        </p:nvSpPr>
        <p:spPr bwMode="auto">
          <a:xfrm>
            <a:off x="9758095" y="2832710"/>
            <a:ext cx="485714" cy="496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BDF873-85A4-262F-0123-2D9CBBFFA282}"/>
              </a:ext>
            </a:extLst>
          </p:cNvPr>
          <p:cNvSpPr/>
          <p:nvPr/>
        </p:nvSpPr>
        <p:spPr bwMode="auto">
          <a:xfrm>
            <a:off x="3071664" y="3834630"/>
            <a:ext cx="360040" cy="530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99FFF4-09ED-4E20-AEC6-56206F66F140}"/>
              </a:ext>
            </a:extLst>
          </p:cNvPr>
          <p:cNvSpPr/>
          <p:nvPr/>
        </p:nvSpPr>
        <p:spPr bwMode="auto">
          <a:xfrm>
            <a:off x="5167619" y="3977762"/>
            <a:ext cx="190476" cy="200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62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A1ED04-66E0-A115-F100-BD3EF96F36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52C627-6A52-4D84-6B86-29E4BEA0E51A}"/>
              </a:ext>
            </a:extLst>
          </p:cNvPr>
          <p:cNvSpPr/>
          <p:nvPr/>
        </p:nvSpPr>
        <p:spPr bwMode="auto">
          <a:xfrm>
            <a:off x="1034284" y="1916832"/>
            <a:ext cx="8723809" cy="295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257DD1-8623-EAE8-8583-485D675E2EAB}"/>
              </a:ext>
            </a:extLst>
          </p:cNvPr>
          <p:cNvSpPr/>
          <p:nvPr/>
        </p:nvSpPr>
        <p:spPr bwMode="auto">
          <a:xfrm>
            <a:off x="1300952" y="2412382"/>
            <a:ext cx="8457142" cy="219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273266-F22D-0027-7315-624DFA62CDD1}"/>
              </a:ext>
            </a:extLst>
          </p:cNvPr>
          <p:cNvSpPr/>
          <p:nvPr/>
        </p:nvSpPr>
        <p:spPr bwMode="auto">
          <a:xfrm>
            <a:off x="1053333" y="2841635"/>
            <a:ext cx="866666" cy="181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AD54C5-873E-5B39-400E-85B5DFC1E387}"/>
              </a:ext>
            </a:extLst>
          </p:cNvPr>
          <p:cNvSpPr/>
          <p:nvPr/>
        </p:nvSpPr>
        <p:spPr bwMode="auto">
          <a:xfrm>
            <a:off x="1053333" y="3242271"/>
            <a:ext cx="8704761" cy="22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57291C-E712-E276-CFFD-942548745F85}"/>
              </a:ext>
            </a:extLst>
          </p:cNvPr>
          <p:cNvSpPr/>
          <p:nvPr/>
        </p:nvSpPr>
        <p:spPr bwMode="auto">
          <a:xfrm>
            <a:off x="1043809" y="3633369"/>
            <a:ext cx="8714285" cy="257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15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FF315E-7A84-2E4A-EF7F-83C8F20ED2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6BCF4E-848A-305E-A261-943977EA51B8}"/>
              </a:ext>
            </a:extLst>
          </p:cNvPr>
          <p:cNvSpPr/>
          <p:nvPr/>
        </p:nvSpPr>
        <p:spPr bwMode="auto">
          <a:xfrm>
            <a:off x="1034285" y="2438766"/>
            <a:ext cx="1542857" cy="200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2F85BF-9E55-F9E6-9A22-599A3AE5DAA5}"/>
              </a:ext>
            </a:extLst>
          </p:cNvPr>
          <p:cNvSpPr/>
          <p:nvPr/>
        </p:nvSpPr>
        <p:spPr bwMode="auto">
          <a:xfrm>
            <a:off x="3024761" y="2429241"/>
            <a:ext cx="6742857" cy="219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0AC4A7-BB85-758B-C410-97C68714AC67}"/>
              </a:ext>
            </a:extLst>
          </p:cNvPr>
          <p:cNvSpPr/>
          <p:nvPr/>
        </p:nvSpPr>
        <p:spPr bwMode="auto">
          <a:xfrm>
            <a:off x="1034285" y="2848317"/>
            <a:ext cx="8733333" cy="22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87B95C-127D-3A05-ECF2-B22DFA7E0BDC}"/>
              </a:ext>
            </a:extLst>
          </p:cNvPr>
          <p:cNvSpPr/>
          <p:nvPr/>
        </p:nvSpPr>
        <p:spPr bwMode="auto">
          <a:xfrm>
            <a:off x="1310476" y="3267393"/>
            <a:ext cx="8457142" cy="22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E45A10-B6D1-6FA6-3761-E70658880553}"/>
              </a:ext>
            </a:extLst>
          </p:cNvPr>
          <p:cNvSpPr/>
          <p:nvPr/>
        </p:nvSpPr>
        <p:spPr bwMode="auto">
          <a:xfrm>
            <a:off x="1062857" y="3705518"/>
            <a:ext cx="1104761" cy="180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501C68-51D3-EB02-F9D8-22ABB94BD674}"/>
              </a:ext>
            </a:extLst>
          </p:cNvPr>
          <p:cNvSpPr/>
          <p:nvPr/>
        </p:nvSpPr>
        <p:spPr bwMode="auto">
          <a:xfrm>
            <a:off x="1062857" y="4096021"/>
            <a:ext cx="8704761" cy="22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5AC045-2EFC-CA2B-C84D-1F61CAD85384}"/>
              </a:ext>
            </a:extLst>
          </p:cNvPr>
          <p:cNvSpPr/>
          <p:nvPr/>
        </p:nvSpPr>
        <p:spPr bwMode="auto">
          <a:xfrm>
            <a:off x="1043808" y="4486524"/>
            <a:ext cx="8796607" cy="257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70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66680-FA65-2EFB-5A13-7168D1A476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5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EB7464-8857-C7FA-3DE6-110A1F09D013}"/>
              </a:ext>
            </a:extLst>
          </p:cNvPr>
          <p:cNvSpPr/>
          <p:nvPr/>
        </p:nvSpPr>
        <p:spPr bwMode="auto">
          <a:xfrm>
            <a:off x="2348571" y="1172227"/>
            <a:ext cx="314285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2E4855-58F1-A445-698C-6464D81DB66A}"/>
              </a:ext>
            </a:extLst>
          </p:cNvPr>
          <p:cNvSpPr/>
          <p:nvPr/>
        </p:nvSpPr>
        <p:spPr bwMode="auto">
          <a:xfrm>
            <a:off x="5548571" y="1324780"/>
            <a:ext cx="600000" cy="200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951AE4-7EB9-9D64-2A68-1ED09086CDA4}"/>
              </a:ext>
            </a:extLst>
          </p:cNvPr>
          <p:cNvSpPr/>
          <p:nvPr/>
        </p:nvSpPr>
        <p:spPr bwMode="auto">
          <a:xfrm>
            <a:off x="9177142" y="1324780"/>
            <a:ext cx="590477" cy="200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725329-2AD2-C10D-1B71-A07896CCDD8E}"/>
              </a:ext>
            </a:extLst>
          </p:cNvPr>
          <p:cNvSpPr/>
          <p:nvPr/>
        </p:nvSpPr>
        <p:spPr bwMode="auto">
          <a:xfrm>
            <a:off x="2339047" y="1477334"/>
            <a:ext cx="323809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7FAB7B-1274-4937-ACAE-083DA8AF7574}"/>
              </a:ext>
            </a:extLst>
          </p:cNvPr>
          <p:cNvSpPr/>
          <p:nvPr/>
        </p:nvSpPr>
        <p:spPr bwMode="auto">
          <a:xfrm>
            <a:off x="1453333" y="2135223"/>
            <a:ext cx="295238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745D80-F301-0BC0-5B60-9722C26FA91B}"/>
              </a:ext>
            </a:extLst>
          </p:cNvPr>
          <p:cNvSpPr/>
          <p:nvPr/>
        </p:nvSpPr>
        <p:spPr bwMode="auto">
          <a:xfrm>
            <a:off x="5967619" y="2135223"/>
            <a:ext cx="333333" cy="200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8CF64E-63B1-FCD1-992E-CC83C05527FF}"/>
              </a:ext>
            </a:extLst>
          </p:cNvPr>
          <p:cNvSpPr/>
          <p:nvPr/>
        </p:nvSpPr>
        <p:spPr bwMode="auto">
          <a:xfrm>
            <a:off x="4062857" y="2297312"/>
            <a:ext cx="314285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 bwMode="auto">
          <a:xfrm>
            <a:off x="1354377" y="3573016"/>
            <a:ext cx="349136" cy="276162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 bwMode="auto">
          <a:xfrm>
            <a:off x="3891880" y="3581714"/>
            <a:ext cx="349136" cy="276162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 bwMode="auto">
          <a:xfrm>
            <a:off x="6466944" y="3573016"/>
            <a:ext cx="349136" cy="276162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 bwMode="auto">
          <a:xfrm>
            <a:off x="8993472" y="3581268"/>
            <a:ext cx="349136" cy="276162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80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AC3D94-11EF-7E30-70D2-561C1EADFC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F47127-C4D9-1E09-41D1-876DC19C4E85}"/>
              </a:ext>
            </a:extLst>
          </p:cNvPr>
          <p:cNvSpPr/>
          <p:nvPr/>
        </p:nvSpPr>
        <p:spPr bwMode="auto">
          <a:xfrm>
            <a:off x="6933336" y="1124744"/>
            <a:ext cx="432048" cy="486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630981-EE06-674D-F6B7-BCF9937EC4BB}"/>
              </a:ext>
            </a:extLst>
          </p:cNvPr>
          <p:cNvSpPr/>
          <p:nvPr/>
        </p:nvSpPr>
        <p:spPr bwMode="auto">
          <a:xfrm>
            <a:off x="9552384" y="1124744"/>
            <a:ext cx="432048" cy="486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914629-D212-733B-062D-86A48C6E092D}"/>
              </a:ext>
            </a:extLst>
          </p:cNvPr>
          <p:cNvSpPr/>
          <p:nvPr/>
        </p:nvSpPr>
        <p:spPr bwMode="auto">
          <a:xfrm>
            <a:off x="5443811" y="1916832"/>
            <a:ext cx="261847" cy="515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F3C28E-0EA1-4167-B6C0-B149E3BFD923}"/>
              </a:ext>
            </a:extLst>
          </p:cNvPr>
          <p:cNvSpPr/>
          <p:nvPr/>
        </p:nvSpPr>
        <p:spPr bwMode="auto">
          <a:xfrm>
            <a:off x="1462857" y="2747106"/>
            <a:ext cx="528687" cy="537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25C0BB-355D-3237-DD15-A4C96893A83B}"/>
              </a:ext>
            </a:extLst>
          </p:cNvPr>
          <p:cNvSpPr/>
          <p:nvPr/>
        </p:nvSpPr>
        <p:spPr bwMode="auto">
          <a:xfrm>
            <a:off x="6929523" y="3539223"/>
            <a:ext cx="752379" cy="219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D86DE6-D1EC-7B9A-8EA8-24E6F49F3E0A}"/>
              </a:ext>
            </a:extLst>
          </p:cNvPr>
          <p:cNvSpPr/>
          <p:nvPr/>
        </p:nvSpPr>
        <p:spPr bwMode="auto">
          <a:xfrm>
            <a:off x="9424761" y="3539223"/>
            <a:ext cx="761904" cy="219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4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188361-534C-DDB6-D97C-3EC05CA509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8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81F07C-514B-4794-C59E-9D8693A77D7D}"/>
              </a:ext>
            </a:extLst>
          </p:cNvPr>
          <p:cNvSpPr/>
          <p:nvPr/>
        </p:nvSpPr>
        <p:spPr bwMode="auto">
          <a:xfrm>
            <a:off x="8653333" y="1172356"/>
            <a:ext cx="333333" cy="190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E03CFA-7AC8-A6CD-4B0B-1896AEB46DFA}"/>
              </a:ext>
            </a:extLst>
          </p:cNvPr>
          <p:cNvSpPr/>
          <p:nvPr/>
        </p:nvSpPr>
        <p:spPr bwMode="auto">
          <a:xfrm>
            <a:off x="1720000" y="1668477"/>
            <a:ext cx="466666" cy="200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4DE8E2-0DF4-2AD7-99EE-313DF74DA8B0}"/>
              </a:ext>
            </a:extLst>
          </p:cNvPr>
          <p:cNvSpPr/>
          <p:nvPr/>
        </p:nvSpPr>
        <p:spPr bwMode="auto">
          <a:xfrm>
            <a:off x="1853333" y="2670259"/>
            <a:ext cx="190476" cy="200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17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AD485-D878-C53E-203A-300AB64223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1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2C9FB3-1C40-225D-6124-3C699BCEC62F}"/>
              </a:ext>
            </a:extLst>
          </p:cNvPr>
          <p:cNvSpPr/>
          <p:nvPr/>
        </p:nvSpPr>
        <p:spPr bwMode="auto">
          <a:xfrm>
            <a:off x="10662857" y="1564654"/>
            <a:ext cx="247619" cy="191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18D996-D1DD-38EB-E33A-FFE014C82F16}"/>
              </a:ext>
            </a:extLst>
          </p:cNvPr>
          <p:cNvSpPr/>
          <p:nvPr/>
        </p:nvSpPr>
        <p:spPr bwMode="auto">
          <a:xfrm>
            <a:off x="10624761" y="2033042"/>
            <a:ext cx="285714" cy="258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96CD1C-2293-035D-7629-C236041883D0}"/>
              </a:ext>
            </a:extLst>
          </p:cNvPr>
          <p:cNvSpPr/>
          <p:nvPr/>
        </p:nvSpPr>
        <p:spPr bwMode="auto">
          <a:xfrm>
            <a:off x="10662857" y="2721286"/>
            <a:ext cx="247619" cy="191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B9863ED-D25B-E2E5-6526-FF5EBF61005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113203"/>
            <a:ext cx="10800000" cy="1720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1B2681-A0E8-C09A-876A-759003268529}"/>
              </a:ext>
            </a:extLst>
          </p:cNvPr>
          <p:cNvSpPr/>
          <p:nvPr/>
        </p:nvSpPr>
        <p:spPr bwMode="auto">
          <a:xfrm>
            <a:off x="10670305" y="3361693"/>
            <a:ext cx="247619" cy="181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17D2A9-53E2-5049-0752-071151666758}"/>
              </a:ext>
            </a:extLst>
          </p:cNvPr>
          <p:cNvSpPr/>
          <p:nvPr/>
        </p:nvSpPr>
        <p:spPr bwMode="auto">
          <a:xfrm>
            <a:off x="10632209" y="4470342"/>
            <a:ext cx="285715" cy="258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33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C284F-E610-2F35-D6FC-04EBE1211A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8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FAFBFB-1AC0-00AE-3200-797B9851A7A1}"/>
              </a:ext>
            </a:extLst>
          </p:cNvPr>
          <p:cNvSpPr/>
          <p:nvPr/>
        </p:nvSpPr>
        <p:spPr bwMode="auto">
          <a:xfrm>
            <a:off x="5329523" y="1639127"/>
            <a:ext cx="238095" cy="200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9870E0-9371-3575-9832-8AD09EEED3D1}"/>
              </a:ext>
            </a:extLst>
          </p:cNvPr>
          <p:cNvSpPr/>
          <p:nvPr/>
        </p:nvSpPr>
        <p:spPr bwMode="auto">
          <a:xfrm>
            <a:off x="1843809" y="3144928"/>
            <a:ext cx="228571" cy="19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64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9C518F-D871-F618-67C7-DDB3DE2922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7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66A381-F169-52F1-BDAC-3CF46E65FECE}"/>
              </a:ext>
            </a:extLst>
          </p:cNvPr>
          <p:cNvSpPr/>
          <p:nvPr/>
        </p:nvSpPr>
        <p:spPr bwMode="auto">
          <a:xfrm>
            <a:off x="7272380" y="1210689"/>
            <a:ext cx="228571" cy="200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FD4805-C80B-DA9F-7D54-505133D023C2}"/>
              </a:ext>
            </a:extLst>
          </p:cNvPr>
          <p:cNvSpPr/>
          <p:nvPr/>
        </p:nvSpPr>
        <p:spPr bwMode="auto">
          <a:xfrm>
            <a:off x="4862857" y="3167946"/>
            <a:ext cx="228571" cy="200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59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71A2A-975F-248A-52C5-6A10A7E7BC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4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7DE3CC-8A7A-9E70-F1EC-56191D84DA4D}"/>
              </a:ext>
            </a:extLst>
          </p:cNvPr>
          <p:cNvSpPr/>
          <p:nvPr/>
        </p:nvSpPr>
        <p:spPr bwMode="auto">
          <a:xfrm>
            <a:off x="7586666" y="1651194"/>
            <a:ext cx="238095" cy="200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39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15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2023-11-23T17:19:13Z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