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14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4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314575"/>
            <a:ext cx="7810500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58A1A-D924-C2A6-AFA5-CADA10721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12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51712"/>
            <a:ext cx="8991600" cy="42195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51584" y="2780928"/>
            <a:ext cx="1512168" cy="208823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51584" y="2832258"/>
            <a:ext cx="1692188" cy="203690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11280" y="2832258"/>
            <a:ext cx="3497088" cy="203690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30072" y="2832258"/>
            <a:ext cx="29752" cy="203690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881528" y="2806593"/>
            <a:ext cx="3526840" cy="2062567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801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062" y="6060480"/>
            <a:ext cx="4705731" cy="74485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476991A-B488-DDE4-5636-ED59B4FCF5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9"/>
          <a:stretch/>
        </p:blipFill>
        <p:spPr>
          <a:xfrm>
            <a:off x="720000" y="972000"/>
            <a:ext cx="8801797" cy="504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1A347-7DCB-FC53-B7F4-7EA46828DFC0}"/>
              </a:ext>
            </a:extLst>
          </p:cNvPr>
          <p:cNvSpPr/>
          <p:nvPr/>
        </p:nvSpPr>
        <p:spPr bwMode="auto">
          <a:xfrm>
            <a:off x="1534981" y="4558415"/>
            <a:ext cx="2281947" cy="27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68F70-8F51-0267-DCEC-5945E18E5CBB}"/>
              </a:ext>
            </a:extLst>
          </p:cNvPr>
          <p:cNvSpPr/>
          <p:nvPr/>
        </p:nvSpPr>
        <p:spPr bwMode="auto">
          <a:xfrm>
            <a:off x="4173968" y="4293096"/>
            <a:ext cx="2685557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31545E-A474-F945-96E2-93993DA9761B}"/>
              </a:ext>
            </a:extLst>
          </p:cNvPr>
          <p:cNvSpPr/>
          <p:nvPr/>
        </p:nvSpPr>
        <p:spPr bwMode="auto">
          <a:xfrm>
            <a:off x="1541742" y="5203909"/>
            <a:ext cx="7785856" cy="16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160B4-5057-44DB-4F8F-9843B6CD9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C6F8D-4E7A-1120-4213-D6B98C2932AE}"/>
              </a:ext>
            </a:extLst>
          </p:cNvPr>
          <p:cNvSpPr/>
          <p:nvPr/>
        </p:nvSpPr>
        <p:spPr bwMode="auto">
          <a:xfrm>
            <a:off x="2999656" y="3632410"/>
            <a:ext cx="648072" cy="90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23000-368F-B082-DEEF-B3490B7DABAE}"/>
              </a:ext>
            </a:extLst>
          </p:cNvPr>
          <p:cNvSpPr/>
          <p:nvPr/>
        </p:nvSpPr>
        <p:spPr bwMode="auto">
          <a:xfrm>
            <a:off x="7824192" y="3632410"/>
            <a:ext cx="720080" cy="90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CF5887-8ECF-41B2-764D-1E488FC16593}"/>
              </a:ext>
            </a:extLst>
          </p:cNvPr>
          <p:cNvSpPr/>
          <p:nvPr/>
        </p:nvSpPr>
        <p:spPr bwMode="auto">
          <a:xfrm>
            <a:off x="3143672" y="4869160"/>
            <a:ext cx="891125" cy="93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0CCA79-1BD0-A4A6-30E4-46EAA91A584C}"/>
              </a:ext>
            </a:extLst>
          </p:cNvPr>
          <p:cNvSpPr/>
          <p:nvPr/>
        </p:nvSpPr>
        <p:spPr bwMode="auto">
          <a:xfrm>
            <a:off x="1639371" y="6225255"/>
            <a:ext cx="2640029" cy="38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9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DB41B-F999-B934-B9A6-BAD1EBB09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34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0DD6F8-EDD4-3650-B5CF-595417D18F29}"/>
              </a:ext>
            </a:extLst>
          </p:cNvPr>
          <p:cNvSpPr/>
          <p:nvPr/>
        </p:nvSpPr>
        <p:spPr bwMode="auto">
          <a:xfrm>
            <a:off x="2044931" y="5923330"/>
            <a:ext cx="219641" cy="2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704209-80DC-0091-9A6D-CBA5FB46447F}"/>
              </a:ext>
            </a:extLst>
          </p:cNvPr>
          <p:cNvSpPr/>
          <p:nvPr/>
        </p:nvSpPr>
        <p:spPr bwMode="auto">
          <a:xfrm>
            <a:off x="5800085" y="5923330"/>
            <a:ext cx="219641" cy="26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2FC24F-8BC2-93FD-AF32-8043446926C8}"/>
              </a:ext>
            </a:extLst>
          </p:cNvPr>
          <p:cNvSpPr/>
          <p:nvPr/>
        </p:nvSpPr>
        <p:spPr bwMode="auto">
          <a:xfrm>
            <a:off x="3532822" y="5923330"/>
            <a:ext cx="834986" cy="48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8B28AB-C38D-F279-A182-E521BB3B10F2}"/>
              </a:ext>
            </a:extLst>
          </p:cNvPr>
          <p:cNvSpPr/>
          <p:nvPr/>
        </p:nvSpPr>
        <p:spPr bwMode="auto">
          <a:xfrm>
            <a:off x="7181698" y="6136137"/>
            <a:ext cx="1006097" cy="27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D0AD54-D387-C67B-2F24-20C5BC156F1A}"/>
              </a:ext>
            </a:extLst>
          </p:cNvPr>
          <p:cNvSpPr/>
          <p:nvPr/>
        </p:nvSpPr>
        <p:spPr bwMode="auto">
          <a:xfrm>
            <a:off x="2044931" y="6363133"/>
            <a:ext cx="226726" cy="25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B4FB10-150B-91CE-5F03-ED24D6ED2FDC}"/>
              </a:ext>
            </a:extLst>
          </p:cNvPr>
          <p:cNvSpPr/>
          <p:nvPr/>
        </p:nvSpPr>
        <p:spPr bwMode="auto">
          <a:xfrm>
            <a:off x="5800085" y="6356039"/>
            <a:ext cx="219641" cy="26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EB9A4-BA2C-9FA2-64E9-7B84CF4EE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FD0BB-56F9-4B62-51E3-857D31CC54A2}"/>
              </a:ext>
            </a:extLst>
          </p:cNvPr>
          <p:cNvSpPr/>
          <p:nvPr/>
        </p:nvSpPr>
        <p:spPr bwMode="auto">
          <a:xfrm>
            <a:off x="1500952" y="4079850"/>
            <a:ext cx="304761" cy="34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BBB1D4-82A2-9859-CED6-942C52BDE796}"/>
              </a:ext>
            </a:extLst>
          </p:cNvPr>
          <p:cNvSpPr/>
          <p:nvPr/>
        </p:nvSpPr>
        <p:spPr bwMode="auto">
          <a:xfrm>
            <a:off x="6558095" y="4070317"/>
            <a:ext cx="295238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5295FC-0922-A96A-5F65-F3A200C5A57E}"/>
              </a:ext>
            </a:extLst>
          </p:cNvPr>
          <p:cNvSpPr/>
          <p:nvPr/>
        </p:nvSpPr>
        <p:spPr bwMode="auto">
          <a:xfrm>
            <a:off x="3634285" y="4221088"/>
            <a:ext cx="904761" cy="516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0E9AE-8167-6581-1BEB-95BF839CEB10}"/>
              </a:ext>
            </a:extLst>
          </p:cNvPr>
          <p:cNvSpPr/>
          <p:nvPr/>
        </p:nvSpPr>
        <p:spPr bwMode="auto">
          <a:xfrm>
            <a:off x="8548571" y="4365849"/>
            <a:ext cx="1085714" cy="371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3F392E-2844-8DA3-F05B-1B49F17F7CCE}"/>
              </a:ext>
            </a:extLst>
          </p:cNvPr>
          <p:cNvSpPr/>
          <p:nvPr/>
        </p:nvSpPr>
        <p:spPr bwMode="auto">
          <a:xfrm>
            <a:off x="1405714" y="4661381"/>
            <a:ext cx="533333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6BF16A-3323-AA74-A7E6-8FB12CA6D329}"/>
              </a:ext>
            </a:extLst>
          </p:cNvPr>
          <p:cNvSpPr/>
          <p:nvPr/>
        </p:nvSpPr>
        <p:spPr bwMode="auto">
          <a:xfrm>
            <a:off x="6424761" y="4661381"/>
            <a:ext cx="552380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9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73730-865F-1C77-6DDB-068AF5440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FD252-C8CB-B37B-F7E1-1F28265F11AD}"/>
              </a:ext>
            </a:extLst>
          </p:cNvPr>
          <p:cNvSpPr/>
          <p:nvPr/>
        </p:nvSpPr>
        <p:spPr bwMode="auto">
          <a:xfrm>
            <a:off x="6605714" y="2286472"/>
            <a:ext cx="504761" cy="44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69E40-4116-4A67-AF79-0805A31BED66}"/>
              </a:ext>
            </a:extLst>
          </p:cNvPr>
          <p:cNvSpPr/>
          <p:nvPr/>
        </p:nvSpPr>
        <p:spPr bwMode="auto">
          <a:xfrm>
            <a:off x="3977142" y="3140968"/>
            <a:ext cx="542857" cy="105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65364-DCC3-ED87-21BA-CC1E5F4751E7}"/>
              </a:ext>
            </a:extLst>
          </p:cNvPr>
          <p:cNvSpPr/>
          <p:nvPr/>
        </p:nvSpPr>
        <p:spPr bwMode="auto">
          <a:xfrm>
            <a:off x="5996190" y="4743963"/>
            <a:ext cx="552380" cy="352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42EE1E-6547-CAB2-20F6-D4E199A736F3}"/>
              </a:ext>
            </a:extLst>
          </p:cNvPr>
          <p:cNvSpPr/>
          <p:nvPr/>
        </p:nvSpPr>
        <p:spPr bwMode="auto">
          <a:xfrm>
            <a:off x="4510476" y="5517232"/>
            <a:ext cx="1066666" cy="106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3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E9F0A-B95D-35C9-9C63-17FF787FE4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0BF1A-6208-31AF-2C08-ECF56C07B270}"/>
              </a:ext>
            </a:extLst>
          </p:cNvPr>
          <p:cNvSpPr/>
          <p:nvPr/>
        </p:nvSpPr>
        <p:spPr bwMode="auto">
          <a:xfrm>
            <a:off x="4748571" y="1392596"/>
            <a:ext cx="809523" cy="35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B7F797-2A80-1DDD-0FDE-0A78DA22A1A5}"/>
              </a:ext>
            </a:extLst>
          </p:cNvPr>
          <p:cNvSpPr/>
          <p:nvPr/>
        </p:nvSpPr>
        <p:spPr bwMode="auto">
          <a:xfrm>
            <a:off x="3359696" y="2204864"/>
            <a:ext cx="960303" cy="10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2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0B17E-6F11-230F-1EA4-EC0EE59B9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3306CC-8045-5B9C-6CD8-0EE2DED4DDBC}"/>
              </a:ext>
            </a:extLst>
          </p:cNvPr>
          <p:cNvSpPr/>
          <p:nvPr/>
        </p:nvSpPr>
        <p:spPr bwMode="auto">
          <a:xfrm>
            <a:off x="2495600" y="2296335"/>
            <a:ext cx="1100591" cy="100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C485FA-9344-3C88-E223-DC809DF465CA}"/>
              </a:ext>
            </a:extLst>
          </p:cNvPr>
          <p:cNvSpPr/>
          <p:nvPr/>
        </p:nvSpPr>
        <p:spPr bwMode="auto">
          <a:xfrm>
            <a:off x="3615852" y="2296335"/>
            <a:ext cx="1060844" cy="100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695326-FF40-B3CA-7133-D23EFF353964}"/>
              </a:ext>
            </a:extLst>
          </p:cNvPr>
          <p:cNvSpPr/>
          <p:nvPr/>
        </p:nvSpPr>
        <p:spPr bwMode="auto">
          <a:xfrm>
            <a:off x="8040217" y="2296335"/>
            <a:ext cx="1594067" cy="100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46CA71-0A6F-2994-C044-5FF801FCF77A}"/>
              </a:ext>
            </a:extLst>
          </p:cNvPr>
          <p:cNvSpPr/>
          <p:nvPr/>
        </p:nvSpPr>
        <p:spPr bwMode="auto">
          <a:xfrm>
            <a:off x="9634284" y="2296335"/>
            <a:ext cx="998220" cy="100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43AAE9C-FDD0-6AB1-DDB4-C788F3EDA671}"/>
              </a:ext>
            </a:extLst>
          </p:cNvPr>
          <p:cNvSpPr/>
          <p:nvPr/>
        </p:nvSpPr>
        <p:spPr bwMode="auto">
          <a:xfrm>
            <a:off x="2783632" y="3793868"/>
            <a:ext cx="1336368" cy="100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14D9301-7CB4-FC02-0E77-9EDE26AC547E}"/>
              </a:ext>
            </a:extLst>
          </p:cNvPr>
          <p:cNvSpPr/>
          <p:nvPr/>
        </p:nvSpPr>
        <p:spPr bwMode="auto">
          <a:xfrm>
            <a:off x="4100337" y="3793868"/>
            <a:ext cx="1131566" cy="100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A421D50-90CF-345F-B3DD-1618AD5DA827}"/>
              </a:ext>
            </a:extLst>
          </p:cNvPr>
          <p:cNvSpPr/>
          <p:nvPr/>
        </p:nvSpPr>
        <p:spPr bwMode="auto">
          <a:xfrm>
            <a:off x="7968208" y="3793868"/>
            <a:ext cx="1666077" cy="100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4C95B83-D780-7EC5-2B0D-FE320971B61F}"/>
              </a:ext>
            </a:extLst>
          </p:cNvPr>
          <p:cNvSpPr/>
          <p:nvPr/>
        </p:nvSpPr>
        <p:spPr bwMode="auto">
          <a:xfrm>
            <a:off x="9634284" y="3793868"/>
            <a:ext cx="998220" cy="100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A57DF0D-2370-5E1D-3545-A559DD413C9A}"/>
              </a:ext>
            </a:extLst>
          </p:cNvPr>
          <p:cNvSpPr/>
          <p:nvPr/>
        </p:nvSpPr>
        <p:spPr bwMode="auto">
          <a:xfrm>
            <a:off x="3071664" y="5273827"/>
            <a:ext cx="1581668" cy="103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04EA729-6031-0069-F601-F926D777E343}"/>
              </a:ext>
            </a:extLst>
          </p:cNvPr>
          <p:cNvSpPr/>
          <p:nvPr/>
        </p:nvSpPr>
        <p:spPr bwMode="auto">
          <a:xfrm>
            <a:off x="4653332" y="5273828"/>
            <a:ext cx="1096207" cy="1030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B0D1999-A121-8B0A-C7F0-CCE43032DC8C}"/>
              </a:ext>
            </a:extLst>
          </p:cNvPr>
          <p:cNvSpPr/>
          <p:nvPr/>
        </p:nvSpPr>
        <p:spPr bwMode="auto">
          <a:xfrm>
            <a:off x="7536161" y="5273827"/>
            <a:ext cx="1040982" cy="103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3E51362-6E89-E313-AB02-F1ACF16E5BDA}"/>
              </a:ext>
            </a:extLst>
          </p:cNvPr>
          <p:cNvSpPr/>
          <p:nvPr/>
        </p:nvSpPr>
        <p:spPr bwMode="auto">
          <a:xfrm>
            <a:off x="8577143" y="5300938"/>
            <a:ext cx="998217" cy="1003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74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8" grpId="0" animBg="1"/>
      <p:bldP spid="29" grpId="0" animBg="1"/>
      <p:bldP spid="30" grpId="0" animBg="1"/>
      <p:bldP spid="3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FC21C-08F3-F540-D056-C94AD2A22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6BDB9-95A9-3591-9DEC-17117BEF34E4}"/>
              </a:ext>
            </a:extLst>
          </p:cNvPr>
          <p:cNvSpPr/>
          <p:nvPr/>
        </p:nvSpPr>
        <p:spPr bwMode="auto">
          <a:xfrm>
            <a:off x="6358095" y="2078667"/>
            <a:ext cx="542857" cy="36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1CAF5-7A07-66FF-0B9D-5435AFA96AC2}"/>
              </a:ext>
            </a:extLst>
          </p:cNvPr>
          <p:cNvSpPr/>
          <p:nvPr/>
        </p:nvSpPr>
        <p:spPr bwMode="auto">
          <a:xfrm>
            <a:off x="8215238" y="2078667"/>
            <a:ext cx="819047" cy="36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BA452-B26A-6C57-7F8B-F5EEAFA419B4}"/>
              </a:ext>
            </a:extLst>
          </p:cNvPr>
          <p:cNvSpPr/>
          <p:nvPr/>
        </p:nvSpPr>
        <p:spPr bwMode="auto">
          <a:xfrm>
            <a:off x="3767619" y="2651082"/>
            <a:ext cx="1085714" cy="372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017B5F-4D8C-86F0-9D14-60606BA87472}"/>
              </a:ext>
            </a:extLst>
          </p:cNvPr>
          <p:cNvSpPr/>
          <p:nvPr/>
        </p:nvSpPr>
        <p:spPr bwMode="auto">
          <a:xfrm>
            <a:off x="3834285" y="3175795"/>
            <a:ext cx="933333" cy="41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06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F3D17-C1DC-645D-D26C-A81BD15B8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82CFD-02DC-A9B2-98CC-197205088ABB}"/>
              </a:ext>
            </a:extLst>
          </p:cNvPr>
          <p:cNvSpPr/>
          <p:nvPr/>
        </p:nvSpPr>
        <p:spPr bwMode="auto">
          <a:xfrm>
            <a:off x="2124702" y="3224364"/>
            <a:ext cx="1209111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426C7D-4DB2-0F59-7F07-6777C4F5F3C8}"/>
              </a:ext>
            </a:extLst>
          </p:cNvPr>
          <p:cNvSpPr/>
          <p:nvPr/>
        </p:nvSpPr>
        <p:spPr bwMode="auto">
          <a:xfrm>
            <a:off x="6801117" y="3224364"/>
            <a:ext cx="1698088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E3E64-F29B-70AC-654F-78060FA18628}"/>
              </a:ext>
            </a:extLst>
          </p:cNvPr>
          <p:cNvSpPr/>
          <p:nvPr/>
        </p:nvSpPr>
        <p:spPr bwMode="auto">
          <a:xfrm>
            <a:off x="2222498" y="4613174"/>
            <a:ext cx="1458045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6EA9FE-F59D-804F-A1AA-167BDCC69E3B}"/>
              </a:ext>
            </a:extLst>
          </p:cNvPr>
          <p:cNvSpPr/>
          <p:nvPr/>
        </p:nvSpPr>
        <p:spPr bwMode="auto">
          <a:xfrm>
            <a:off x="6898913" y="4613174"/>
            <a:ext cx="1449155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88B0E2-7A91-D576-BD92-C2C8D599FE07}"/>
              </a:ext>
            </a:extLst>
          </p:cNvPr>
          <p:cNvSpPr/>
          <p:nvPr/>
        </p:nvSpPr>
        <p:spPr bwMode="auto">
          <a:xfrm>
            <a:off x="2186936" y="6010887"/>
            <a:ext cx="1493607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F5EC6B-8752-0B25-7B8A-C93D37C963B4}"/>
              </a:ext>
            </a:extLst>
          </p:cNvPr>
          <p:cNvSpPr/>
          <p:nvPr/>
        </p:nvSpPr>
        <p:spPr bwMode="auto">
          <a:xfrm>
            <a:off x="6863351" y="6010887"/>
            <a:ext cx="1493607" cy="35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95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7769E-0597-5F47-1E03-CC74C2F098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16656-0374-AAE2-D4E4-18E511F1796D}"/>
              </a:ext>
            </a:extLst>
          </p:cNvPr>
          <p:cNvSpPr/>
          <p:nvPr/>
        </p:nvSpPr>
        <p:spPr bwMode="auto">
          <a:xfrm>
            <a:off x="5881904" y="1487145"/>
            <a:ext cx="942857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29831-D94E-DD04-9D69-BF06279CDA23}"/>
              </a:ext>
            </a:extLst>
          </p:cNvPr>
          <p:cNvSpPr/>
          <p:nvPr/>
        </p:nvSpPr>
        <p:spPr bwMode="auto">
          <a:xfrm>
            <a:off x="2558095" y="2059528"/>
            <a:ext cx="942857" cy="41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CF6E35-8806-BB20-D79A-80ABC8C7163C}"/>
              </a:ext>
            </a:extLst>
          </p:cNvPr>
          <p:cNvSpPr/>
          <p:nvPr/>
        </p:nvSpPr>
        <p:spPr bwMode="auto">
          <a:xfrm>
            <a:off x="4377142" y="2622372"/>
            <a:ext cx="1780952" cy="438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31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2023-11-23T18:04:03Z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